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bookmarkIdSeed="2">
  <p:sldMasterIdLst>
    <p:sldMasterId id="2147484053" r:id="rId1"/>
    <p:sldMasterId id="2147484250" r:id="rId2"/>
    <p:sldMasterId id="2147484263" r:id="rId3"/>
    <p:sldMasterId id="2147484276" r:id="rId4"/>
    <p:sldMasterId id="2147484289" r:id="rId5"/>
    <p:sldMasterId id="2147484302" r:id="rId6"/>
    <p:sldMasterId id="2147486421" r:id="rId7"/>
    <p:sldMasterId id="2147486703" r:id="rId8"/>
    <p:sldMasterId id="2147486729" r:id="rId9"/>
  </p:sldMasterIdLst>
  <p:notesMasterIdLst>
    <p:notesMasterId r:id="rId49"/>
  </p:notesMasterIdLst>
  <p:sldIdLst>
    <p:sldId id="831" r:id="rId10"/>
    <p:sldId id="899" r:id="rId11"/>
    <p:sldId id="900" r:id="rId12"/>
    <p:sldId id="853" r:id="rId13"/>
    <p:sldId id="875" r:id="rId14"/>
    <p:sldId id="876" r:id="rId15"/>
    <p:sldId id="877" r:id="rId16"/>
    <p:sldId id="878" r:id="rId17"/>
    <p:sldId id="879" r:id="rId18"/>
    <p:sldId id="901" r:id="rId19"/>
    <p:sldId id="917" r:id="rId20"/>
    <p:sldId id="902" r:id="rId21"/>
    <p:sldId id="903" r:id="rId22"/>
    <p:sldId id="860" r:id="rId23"/>
    <p:sldId id="861" r:id="rId24"/>
    <p:sldId id="866" r:id="rId25"/>
    <p:sldId id="904" r:id="rId26"/>
    <p:sldId id="905" r:id="rId27"/>
    <p:sldId id="906" r:id="rId28"/>
    <p:sldId id="907" r:id="rId29"/>
    <p:sldId id="909" r:id="rId30"/>
    <p:sldId id="908" r:id="rId31"/>
    <p:sldId id="859" r:id="rId32"/>
    <p:sldId id="911" r:id="rId33"/>
    <p:sldId id="914" r:id="rId34"/>
    <p:sldId id="916" r:id="rId35"/>
    <p:sldId id="895" r:id="rId36"/>
    <p:sldId id="896" r:id="rId37"/>
    <p:sldId id="897" r:id="rId38"/>
    <p:sldId id="898" r:id="rId39"/>
    <p:sldId id="894" r:id="rId40"/>
    <p:sldId id="918" r:id="rId41"/>
    <p:sldId id="888" r:id="rId42"/>
    <p:sldId id="889" r:id="rId43"/>
    <p:sldId id="892" r:id="rId44"/>
    <p:sldId id="890" r:id="rId45"/>
    <p:sldId id="919" r:id="rId46"/>
    <p:sldId id="893" r:id="rId47"/>
    <p:sldId id="885" r:id="rId48"/>
  </p:sldIdLst>
  <p:sldSz cx="12198350" cy="6858000"/>
  <p:notesSz cx="6858000" cy="10059988"/>
  <p:embeddedFontLst>
    <p:embeddedFont>
      <p:font typeface="Calibri" panose="020F0502020204030204" pitchFamily="34" charset="0"/>
      <p:regular r:id="rId50"/>
      <p:bold r:id="rId51"/>
      <p:italic r:id="rId52"/>
      <p:boldItalic r:id="rId53"/>
    </p:embeddedFont>
    <p:embeddedFont>
      <p:font typeface="Consolas" panose="020B0609020204030204" pitchFamily="49" charset="0"/>
      <p:regular r:id="rId54"/>
      <p:bold r:id="rId55"/>
      <p:italic r:id="rId56"/>
      <p:boldItalic r:id="rId57"/>
    </p:embeddedFont>
    <p:embeddedFont>
      <p:font typeface="Corbel" panose="020B0503020204020204" pitchFamily="34" charset="0"/>
      <p:regular r:id="rId58"/>
      <p:bold r:id="rId59"/>
      <p:italic r:id="rId60"/>
      <p:boldItalic r:id="rId61"/>
    </p:embeddedFont>
  </p:embeddedFontLst>
  <p:defaultTextStyle>
    <a:defPPr>
      <a:defRPr lang="en-US"/>
    </a:defPPr>
    <a:lvl1pPr algn="l" defTabSz="1217749" rtl="0" fontAlgn="base">
      <a:spcBef>
        <a:spcPct val="0"/>
      </a:spcBef>
      <a:spcAft>
        <a:spcPct val="0"/>
      </a:spcAft>
      <a:defRPr sz="2300" kern="1200">
        <a:solidFill>
          <a:schemeClr val="tx1"/>
        </a:solidFill>
        <a:latin typeface="Calibri" pitchFamily="34" charset="0"/>
        <a:ea typeface="+mn-ea"/>
        <a:cs typeface="Arial" charset="0"/>
      </a:defRPr>
    </a:lvl1pPr>
    <a:lvl2pPr marL="608877" indent="-152222" algn="l" defTabSz="1217749" rtl="0" fontAlgn="base">
      <a:spcBef>
        <a:spcPct val="0"/>
      </a:spcBef>
      <a:spcAft>
        <a:spcPct val="0"/>
      </a:spcAft>
      <a:defRPr sz="2300" kern="1200">
        <a:solidFill>
          <a:schemeClr val="tx1"/>
        </a:solidFill>
        <a:latin typeface="Calibri" pitchFamily="34" charset="0"/>
        <a:ea typeface="+mn-ea"/>
        <a:cs typeface="Arial" charset="0"/>
      </a:defRPr>
    </a:lvl2pPr>
    <a:lvl3pPr marL="1217749" indent="-304439" algn="l" defTabSz="1217749" rtl="0" fontAlgn="base">
      <a:spcBef>
        <a:spcPct val="0"/>
      </a:spcBef>
      <a:spcAft>
        <a:spcPct val="0"/>
      </a:spcAft>
      <a:defRPr sz="2300" kern="1200">
        <a:solidFill>
          <a:schemeClr val="tx1"/>
        </a:solidFill>
        <a:latin typeface="Calibri" pitchFamily="34" charset="0"/>
        <a:ea typeface="+mn-ea"/>
        <a:cs typeface="Arial" charset="0"/>
      </a:defRPr>
    </a:lvl3pPr>
    <a:lvl4pPr marL="1826623" indent="-456655" algn="l" defTabSz="1217749" rtl="0" fontAlgn="base">
      <a:spcBef>
        <a:spcPct val="0"/>
      </a:spcBef>
      <a:spcAft>
        <a:spcPct val="0"/>
      </a:spcAft>
      <a:defRPr sz="2300" kern="1200">
        <a:solidFill>
          <a:schemeClr val="tx1"/>
        </a:solidFill>
        <a:latin typeface="Calibri" pitchFamily="34" charset="0"/>
        <a:ea typeface="+mn-ea"/>
        <a:cs typeface="Arial" charset="0"/>
      </a:defRPr>
    </a:lvl4pPr>
    <a:lvl5pPr marL="2435493" indent="-608877" algn="l" defTabSz="1217749" rtl="0" fontAlgn="base">
      <a:spcBef>
        <a:spcPct val="0"/>
      </a:spcBef>
      <a:spcAft>
        <a:spcPct val="0"/>
      </a:spcAft>
      <a:defRPr sz="2300" kern="1200">
        <a:solidFill>
          <a:schemeClr val="tx1"/>
        </a:solidFill>
        <a:latin typeface="Calibri" pitchFamily="34" charset="0"/>
        <a:ea typeface="+mn-ea"/>
        <a:cs typeface="Arial" charset="0"/>
      </a:defRPr>
    </a:lvl5pPr>
    <a:lvl6pPr marL="2283279" algn="l" defTabSz="913308" rtl="0" eaLnBrk="1" latinLnBrk="0" hangingPunct="1">
      <a:defRPr sz="2300" kern="1200">
        <a:solidFill>
          <a:schemeClr val="tx1"/>
        </a:solidFill>
        <a:latin typeface="Calibri" pitchFamily="34" charset="0"/>
        <a:ea typeface="+mn-ea"/>
        <a:cs typeface="Arial" charset="0"/>
      </a:defRPr>
    </a:lvl6pPr>
    <a:lvl7pPr marL="2739936" algn="l" defTabSz="913308" rtl="0" eaLnBrk="1" latinLnBrk="0" hangingPunct="1">
      <a:defRPr sz="2300" kern="1200">
        <a:solidFill>
          <a:schemeClr val="tx1"/>
        </a:solidFill>
        <a:latin typeface="Calibri" pitchFamily="34" charset="0"/>
        <a:ea typeface="+mn-ea"/>
        <a:cs typeface="Arial" charset="0"/>
      </a:defRPr>
    </a:lvl7pPr>
    <a:lvl8pPr marL="3196589" algn="l" defTabSz="913308" rtl="0" eaLnBrk="1" latinLnBrk="0" hangingPunct="1">
      <a:defRPr sz="2300" kern="1200">
        <a:solidFill>
          <a:schemeClr val="tx1"/>
        </a:solidFill>
        <a:latin typeface="Calibri" pitchFamily="34" charset="0"/>
        <a:ea typeface="+mn-ea"/>
        <a:cs typeface="Arial" charset="0"/>
      </a:defRPr>
    </a:lvl8pPr>
    <a:lvl9pPr marL="3653244" algn="l" defTabSz="913308" rtl="0" eaLnBrk="1" latinLnBrk="0" hangingPunct="1">
      <a:defRPr sz="2300"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1">
          <p15:clr>
            <a:srgbClr val="A4A3A4"/>
          </p15:clr>
        </p15:guide>
        <p15:guide id="2" pos="38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00FF"/>
    <a:srgbClr val="8E0000"/>
    <a:srgbClr val="18226A"/>
    <a:srgbClr val="6699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91" autoAdjust="0"/>
    <p:restoredTop sz="94598" autoAdjust="0"/>
  </p:normalViewPr>
  <p:slideViewPr>
    <p:cSldViewPr>
      <p:cViewPr varScale="1">
        <p:scale>
          <a:sx n="101" d="100"/>
          <a:sy n="101" d="100"/>
        </p:scale>
        <p:origin x="144" y="648"/>
      </p:cViewPr>
      <p:guideLst>
        <p:guide orient="horz" pos="2161"/>
        <p:guide pos="3842"/>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Master" Target="slideMasters/slideMaster5.xml"/><Relationship Id="rId61" Type="http://schemas.openxmlformats.org/officeDocument/2006/relationships/font" Target="fonts/font12.fntdata"/><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font" Target="fonts/font7.fntdata"/><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font" Target="fonts/font10.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font" Target="fonts/font5.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53924C-07DD-4047-AC5A-F3D02462A37F}"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D17F1DCF-C5B2-4532-A8B7-01DD0F70682D}">
      <dgm:prSet phldrT="[Text]" custT="1"/>
      <dgm:spPr/>
      <dgm:t>
        <a:bodyPr/>
        <a:lstStyle/>
        <a:p>
          <a:r>
            <a:rPr lang="en-US" sz="3600" b="1" dirty="0">
              <a:latin typeface="Arial" pitchFamily="34" charset="0"/>
              <a:ea typeface="Tahoma" pitchFamily="34" charset="0"/>
              <a:cs typeface="Arial" pitchFamily="34" charset="0"/>
            </a:rPr>
            <a:t>The World</a:t>
          </a:r>
        </a:p>
      </dgm:t>
    </dgm:pt>
    <dgm:pt modelId="{A6856A3B-C4C1-4926-A14B-AA155ABE54A8}" type="parTrans" cxnId="{577DCE48-DA7C-4AA6-8E57-41B7EE726C67}">
      <dgm:prSet/>
      <dgm:spPr/>
      <dgm:t>
        <a:bodyPr/>
        <a:lstStyle/>
        <a:p>
          <a:endParaRPr lang="en-US"/>
        </a:p>
      </dgm:t>
    </dgm:pt>
    <dgm:pt modelId="{D3115E56-5B91-4879-892D-3A74FA516124}" type="sibTrans" cxnId="{577DCE48-DA7C-4AA6-8E57-41B7EE726C67}">
      <dgm:prSet/>
      <dgm:spPr/>
      <dgm:t>
        <a:bodyPr/>
        <a:lstStyle/>
        <a:p>
          <a:endParaRPr lang="en-US"/>
        </a:p>
      </dgm:t>
    </dgm:pt>
    <dgm:pt modelId="{B9957FAD-CFC3-42B0-B8F7-3FB59C2B9030}">
      <dgm:prSet phldrT="[Text]" custT="1"/>
      <dgm:spPr/>
      <dgm:t>
        <a:bodyPr/>
        <a:lstStyle/>
        <a:p>
          <a:endParaRPr lang="en-US" sz="2400" dirty="0">
            <a:latin typeface="Arial" pitchFamily="34" charset="0"/>
            <a:ea typeface="Tahoma" pitchFamily="34" charset="0"/>
            <a:cs typeface="Arial" pitchFamily="34" charset="0"/>
          </a:endParaRPr>
        </a:p>
        <a:p>
          <a:r>
            <a:rPr lang="en-US" sz="3200" b="1" dirty="0">
              <a:latin typeface="Arial" pitchFamily="34" charset="0"/>
              <a:ea typeface="Tahoma" pitchFamily="34" charset="0"/>
              <a:cs typeface="Arial" pitchFamily="34" charset="0"/>
            </a:rPr>
            <a:t>Artificial Intelligence</a:t>
          </a:r>
        </a:p>
      </dgm:t>
    </dgm:pt>
    <dgm:pt modelId="{11A8AE98-BBA0-46BB-9F0D-9784D778F791}" type="parTrans" cxnId="{0BCEFB68-3B81-4F9A-BE57-647A86FCC7DA}">
      <dgm:prSet/>
      <dgm:spPr/>
      <dgm:t>
        <a:bodyPr/>
        <a:lstStyle/>
        <a:p>
          <a:endParaRPr lang="en-US"/>
        </a:p>
      </dgm:t>
    </dgm:pt>
    <dgm:pt modelId="{CE5EF50B-DE91-4B71-965F-05BA49003C83}" type="sibTrans" cxnId="{0BCEFB68-3B81-4F9A-BE57-647A86FCC7DA}">
      <dgm:prSet/>
      <dgm:spPr/>
      <dgm:t>
        <a:bodyPr/>
        <a:lstStyle/>
        <a:p>
          <a:endParaRPr lang="en-US"/>
        </a:p>
      </dgm:t>
    </dgm:pt>
    <dgm:pt modelId="{7ABCEE66-28BA-400A-AB87-E577DE03FA50}">
      <dgm:prSet phldrT="[Text]" custT="1"/>
      <dgm:spPr/>
      <dgm:t>
        <a:bodyPr/>
        <a:lstStyle/>
        <a:p>
          <a:r>
            <a:rPr lang="en-US" sz="3200" b="1" dirty="0">
              <a:latin typeface="Arial" pitchFamily="34" charset="0"/>
              <a:ea typeface="Tahoma" pitchFamily="34" charset="0"/>
              <a:cs typeface="Arial" pitchFamily="34" charset="0"/>
            </a:rPr>
            <a:t>Human Brain </a:t>
          </a:r>
        </a:p>
      </dgm:t>
    </dgm:pt>
    <dgm:pt modelId="{5D15FA51-D02C-4887-94D2-5C5024C3CD7C}" type="parTrans" cxnId="{A0D9C2C5-6A6B-48F3-9854-356BCC2D0D27}">
      <dgm:prSet/>
      <dgm:spPr/>
      <dgm:t>
        <a:bodyPr/>
        <a:lstStyle/>
        <a:p>
          <a:endParaRPr lang="en-US"/>
        </a:p>
      </dgm:t>
    </dgm:pt>
    <dgm:pt modelId="{53774488-FBC0-442A-9007-5C2EBD465D8C}" type="sibTrans" cxnId="{A0D9C2C5-6A6B-48F3-9854-356BCC2D0D27}">
      <dgm:prSet/>
      <dgm:spPr/>
      <dgm:t>
        <a:bodyPr/>
        <a:lstStyle/>
        <a:p>
          <a:endParaRPr lang="en-US"/>
        </a:p>
      </dgm:t>
    </dgm:pt>
    <dgm:pt modelId="{4599E030-59B9-4AC3-A114-578B589B9F38}" type="pres">
      <dgm:prSet presAssocID="{0253924C-07DD-4047-AC5A-F3D02462A37F}" presName="Name0" presStyleCnt="0">
        <dgm:presLayoutVars>
          <dgm:chMax val="7"/>
          <dgm:resizeHandles val="exact"/>
        </dgm:presLayoutVars>
      </dgm:prSet>
      <dgm:spPr/>
    </dgm:pt>
    <dgm:pt modelId="{63BB76DC-BD68-41BA-9245-99928A31A2BE}" type="pres">
      <dgm:prSet presAssocID="{0253924C-07DD-4047-AC5A-F3D02462A37F}" presName="comp1" presStyleCnt="0"/>
      <dgm:spPr/>
    </dgm:pt>
    <dgm:pt modelId="{25A34428-3E5D-4B4A-AC5A-34478D2588DE}" type="pres">
      <dgm:prSet presAssocID="{0253924C-07DD-4047-AC5A-F3D02462A37F}" presName="circle1" presStyleLbl="node1" presStyleIdx="0" presStyleCnt="3" custScaleX="187995" custLinFactNeighborX="2065"/>
      <dgm:spPr/>
    </dgm:pt>
    <dgm:pt modelId="{60668E43-4B79-4927-9F15-1E5B9E7120C9}" type="pres">
      <dgm:prSet presAssocID="{0253924C-07DD-4047-AC5A-F3D02462A37F}" presName="c1text" presStyleLbl="node1" presStyleIdx="0" presStyleCnt="3">
        <dgm:presLayoutVars>
          <dgm:bulletEnabled val="1"/>
        </dgm:presLayoutVars>
      </dgm:prSet>
      <dgm:spPr/>
    </dgm:pt>
    <dgm:pt modelId="{DD39FA18-4A66-4D44-A33E-4C5C2DF9E418}" type="pres">
      <dgm:prSet presAssocID="{0253924C-07DD-4047-AC5A-F3D02462A37F}" presName="comp2" presStyleCnt="0"/>
      <dgm:spPr/>
    </dgm:pt>
    <dgm:pt modelId="{BF97E9F8-DAA0-4CF2-9C67-48D690571229}" type="pres">
      <dgm:prSet presAssocID="{0253924C-07DD-4047-AC5A-F3D02462A37F}" presName="circle2" presStyleLbl="node1" presStyleIdx="1" presStyleCnt="3" custScaleX="229323" custLinFactNeighborX="0" custLinFactNeighborY="818"/>
      <dgm:spPr/>
    </dgm:pt>
    <dgm:pt modelId="{745E0686-2B94-471E-808B-3A53BD9E119A}" type="pres">
      <dgm:prSet presAssocID="{0253924C-07DD-4047-AC5A-F3D02462A37F}" presName="c2text" presStyleLbl="node1" presStyleIdx="1" presStyleCnt="3">
        <dgm:presLayoutVars>
          <dgm:bulletEnabled val="1"/>
        </dgm:presLayoutVars>
      </dgm:prSet>
      <dgm:spPr/>
    </dgm:pt>
    <dgm:pt modelId="{EF813A28-EEB3-4D02-A2F5-203F65BA313B}" type="pres">
      <dgm:prSet presAssocID="{0253924C-07DD-4047-AC5A-F3D02462A37F}" presName="comp3" presStyleCnt="0"/>
      <dgm:spPr/>
    </dgm:pt>
    <dgm:pt modelId="{CCD73D89-CFD9-4D85-9C5E-E7F6A1A30E06}" type="pres">
      <dgm:prSet presAssocID="{0253924C-07DD-4047-AC5A-F3D02462A37F}" presName="circle3" presStyleLbl="node1" presStyleIdx="2" presStyleCnt="3" custScaleX="161288" custScaleY="70281" custLinFactNeighborX="2872" custLinFactNeighborY="9489"/>
      <dgm:spPr/>
    </dgm:pt>
    <dgm:pt modelId="{EE61D55D-8C7E-49DE-9F30-91DA71ED8738}" type="pres">
      <dgm:prSet presAssocID="{0253924C-07DD-4047-AC5A-F3D02462A37F}" presName="c3text" presStyleLbl="node1" presStyleIdx="2" presStyleCnt="3">
        <dgm:presLayoutVars>
          <dgm:bulletEnabled val="1"/>
        </dgm:presLayoutVars>
      </dgm:prSet>
      <dgm:spPr/>
    </dgm:pt>
  </dgm:ptLst>
  <dgm:cxnLst>
    <dgm:cxn modelId="{C566EF35-B2C7-44E7-BC1C-A59CC0BA6789}" type="presOf" srcId="{B9957FAD-CFC3-42B0-B8F7-3FB59C2B9030}" destId="{745E0686-2B94-471E-808B-3A53BD9E119A}" srcOrd="1" destOrd="0" presId="urn:microsoft.com/office/officeart/2005/8/layout/venn2"/>
    <dgm:cxn modelId="{51EA0F3A-85A8-4D63-BDB0-3A9A4FF02728}" type="presOf" srcId="{D17F1DCF-C5B2-4532-A8B7-01DD0F70682D}" destId="{60668E43-4B79-4927-9F15-1E5B9E7120C9}" srcOrd="1" destOrd="0" presId="urn:microsoft.com/office/officeart/2005/8/layout/venn2"/>
    <dgm:cxn modelId="{577DCE48-DA7C-4AA6-8E57-41B7EE726C67}" srcId="{0253924C-07DD-4047-AC5A-F3D02462A37F}" destId="{D17F1DCF-C5B2-4532-A8B7-01DD0F70682D}" srcOrd="0" destOrd="0" parTransId="{A6856A3B-C4C1-4926-A14B-AA155ABE54A8}" sibTransId="{D3115E56-5B91-4879-892D-3A74FA516124}"/>
    <dgm:cxn modelId="{0BCEFB68-3B81-4F9A-BE57-647A86FCC7DA}" srcId="{0253924C-07DD-4047-AC5A-F3D02462A37F}" destId="{B9957FAD-CFC3-42B0-B8F7-3FB59C2B9030}" srcOrd="1" destOrd="0" parTransId="{11A8AE98-BBA0-46BB-9F0D-9784D778F791}" sibTransId="{CE5EF50B-DE91-4B71-965F-05BA49003C83}"/>
    <dgm:cxn modelId="{06BF6C7C-9888-4ECD-BA41-BDAF3AF43CBD}" type="presOf" srcId="{7ABCEE66-28BA-400A-AB87-E577DE03FA50}" destId="{CCD73D89-CFD9-4D85-9C5E-E7F6A1A30E06}" srcOrd="0" destOrd="0" presId="urn:microsoft.com/office/officeart/2005/8/layout/venn2"/>
    <dgm:cxn modelId="{64AAE4A2-709C-4757-B502-8A40BC11CA77}" type="presOf" srcId="{7ABCEE66-28BA-400A-AB87-E577DE03FA50}" destId="{EE61D55D-8C7E-49DE-9F30-91DA71ED8738}" srcOrd="1" destOrd="0" presId="urn:microsoft.com/office/officeart/2005/8/layout/venn2"/>
    <dgm:cxn modelId="{D6C200A3-C682-4D8E-9958-36F9947BBDA3}" type="presOf" srcId="{D17F1DCF-C5B2-4532-A8B7-01DD0F70682D}" destId="{25A34428-3E5D-4B4A-AC5A-34478D2588DE}" srcOrd="0" destOrd="0" presId="urn:microsoft.com/office/officeart/2005/8/layout/venn2"/>
    <dgm:cxn modelId="{3973F6B2-C900-4F4F-BDB4-49CAFAA7C6A6}" type="presOf" srcId="{0253924C-07DD-4047-AC5A-F3D02462A37F}" destId="{4599E030-59B9-4AC3-A114-578B589B9F38}" srcOrd="0" destOrd="0" presId="urn:microsoft.com/office/officeart/2005/8/layout/venn2"/>
    <dgm:cxn modelId="{A0D9C2C5-6A6B-48F3-9854-356BCC2D0D27}" srcId="{0253924C-07DD-4047-AC5A-F3D02462A37F}" destId="{7ABCEE66-28BA-400A-AB87-E577DE03FA50}" srcOrd="2" destOrd="0" parTransId="{5D15FA51-D02C-4887-94D2-5C5024C3CD7C}" sibTransId="{53774488-FBC0-442A-9007-5C2EBD465D8C}"/>
    <dgm:cxn modelId="{55E22BE5-6BF8-4B2A-8070-5B2017E17599}" type="presOf" srcId="{B9957FAD-CFC3-42B0-B8F7-3FB59C2B9030}" destId="{BF97E9F8-DAA0-4CF2-9C67-48D690571229}" srcOrd="0" destOrd="0" presId="urn:microsoft.com/office/officeart/2005/8/layout/venn2"/>
    <dgm:cxn modelId="{1F823BE8-2D54-4B65-817A-7C0E42763B35}" type="presParOf" srcId="{4599E030-59B9-4AC3-A114-578B589B9F38}" destId="{63BB76DC-BD68-41BA-9245-99928A31A2BE}" srcOrd="0" destOrd="0" presId="urn:microsoft.com/office/officeart/2005/8/layout/venn2"/>
    <dgm:cxn modelId="{D50973C8-7C08-4ADD-B52C-3F428726E384}" type="presParOf" srcId="{63BB76DC-BD68-41BA-9245-99928A31A2BE}" destId="{25A34428-3E5D-4B4A-AC5A-34478D2588DE}" srcOrd="0" destOrd="0" presId="urn:microsoft.com/office/officeart/2005/8/layout/venn2"/>
    <dgm:cxn modelId="{5EAEC61E-1DB0-4538-8B6C-EE88B0D99C2E}" type="presParOf" srcId="{63BB76DC-BD68-41BA-9245-99928A31A2BE}" destId="{60668E43-4B79-4927-9F15-1E5B9E7120C9}" srcOrd="1" destOrd="0" presId="urn:microsoft.com/office/officeart/2005/8/layout/venn2"/>
    <dgm:cxn modelId="{B45941B8-B4A8-4EDC-921E-D4B0548D6792}" type="presParOf" srcId="{4599E030-59B9-4AC3-A114-578B589B9F38}" destId="{DD39FA18-4A66-4D44-A33E-4C5C2DF9E418}" srcOrd="1" destOrd="0" presId="urn:microsoft.com/office/officeart/2005/8/layout/venn2"/>
    <dgm:cxn modelId="{3F50F023-2279-4E67-ACC9-3A7393991A3C}" type="presParOf" srcId="{DD39FA18-4A66-4D44-A33E-4C5C2DF9E418}" destId="{BF97E9F8-DAA0-4CF2-9C67-48D690571229}" srcOrd="0" destOrd="0" presId="urn:microsoft.com/office/officeart/2005/8/layout/venn2"/>
    <dgm:cxn modelId="{395E278A-1F56-4B79-9BC3-F7342728C8B9}" type="presParOf" srcId="{DD39FA18-4A66-4D44-A33E-4C5C2DF9E418}" destId="{745E0686-2B94-471E-808B-3A53BD9E119A}" srcOrd="1" destOrd="0" presId="urn:microsoft.com/office/officeart/2005/8/layout/venn2"/>
    <dgm:cxn modelId="{76056FFF-1370-4159-B2D2-E5A696439D5A}" type="presParOf" srcId="{4599E030-59B9-4AC3-A114-578B589B9F38}" destId="{EF813A28-EEB3-4D02-A2F5-203F65BA313B}" srcOrd="2" destOrd="0" presId="urn:microsoft.com/office/officeart/2005/8/layout/venn2"/>
    <dgm:cxn modelId="{D5EEE01A-EA18-4C4C-B1EF-C3CD4208B398}" type="presParOf" srcId="{EF813A28-EEB3-4D02-A2F5-203F65BA313B}" destId="{CCD73D89-CFD9-4D85-9C5E-E7F6A1A30E06}" srcOrd="0" destOrd="0" presId="urn:microsoft.com/office/officeart/2005/8/layout/venn2"/>
    <dgm:cxn modelId="{CCEA5C27-320D-4543-A9C6-D3CD0DE551F0}" type="presParOf" srcId="{EF813A28-EEB3-4D02-A2F5-203F65BA313B}" destId="{EE61D55D-8C7E-49DE-9F30-91DA71ED8738}"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CAB98E-C3B5-4F11-B4D2-C9EC93D9EE31}" type="doc">
      <dgm:prSet loTypeId="urn:microsoft.com/office/officeart/2005/8/layout/venn1" loCatId="relationship" qsTypeId="urn:microsoft.com/office/officeart/2005/8/quickstyle/simple1" qsCatId="simple" csTypeId="urn:microsoft.com/office/officeart/2005/8/colors/accent1_2" csCatId="accent1" phldr="1"/>
      <dgm:spPr/>
    </dgm:pt>
    <dgm:pt modelId="{2568D05D-0C8C-4103-A96E-DD08637770BD}">
      <dgm:prSet phldrT="[Text]"/>
      <dgm:spPr/>
      <dgm:t>
        <a:bodyPr/>
        <a:lstStyle/>
        <a:p>
          <a:r>
            <a:rPr lang="en-US" dirty="0"/>
            <a:t>Organized Crime</a:t>
          </a:r>
        </a:p>
      </dgm:t>
    </dgm:pt>
    <dgm:pt modelId="{058A9CCE-873C-497D-B40F-7A00CB986665}" type="parTrans" cxnId="{1600AA25-BF42-44AC-B4A6-4A137153D417}">
      <dgm:prSet/>
      <dgm:spPr/>
      <dgm:t>
        <a:bodyPr/>
        <a:lstStyle/>
        <a:p>
          <a:endParaRPr lang="en-US"/>
        </a:p>
      </dgm:t>
    </dgm:pt>
    <dgm:pt modelId="{893469E2-EC8A-4CBA-AC82-D6A1D4D85A77}" type="sibTrans" cxnId="{1600AA25-BF42-44AC-B4A6-4A137153D417}">
      <dgm:prSet/>
      <dgm:spPr/>
      <dgm:t>
        <a:bodyPr/>
        <a:lstStyle/>
        <a:p>
          <a:endParaRPr lang="en-US"/>
        </a:p>
      </dgm:t>
    </dgm:pt>
    <dgm:pt modelId="{D9C27257-8EB7-4462-8D40-F21839B2D3DF}">
      <dgm:prSet phldrT="[Text]"/>
      <dgm:spPr/>
      <dgm:t>
        <a:bodyPr/>
        <a:lstStyle/>
        <a:p>
          <a:r>
            <a:rPr lang="en-US" dirty="0"/>
            <a:t>Corruption </a:t>
          </a:r>
        </a:p>
      </dgm:t>
    </dgm:pt>
    <dgm:pt modelId="{C6C34790-1134-40D4-AB28-4CD644686908}" type="parTrans" cxnId="{368EB990-FE98-4E94-8273-8D99231A1A4A}">
      <dgm:prSet/>
      <dgm:spPr/>
      <dgm:t>
        <a:bodyPr/>
        <a:lstStyle/>
        <a:p>
          <a:endParaRPr lang="en-US"/>
        </a:p>
      </dgm:t>
    </dgm:pt>
    <dgm:pt modelId="{2659C644-5E78-45F8-93BE-85F96A9D6624}" type="sibTrans" cxnId="{368EB990-FE98-4E94-8273-8D99231A1A4A}">
      <dgm:prSet/>
      <dgm:spPr/>
      <dgm:t>
        <a:bodyPr/>
        <a:lstStyle/>
        <a:p>
          <a:endParaRPr lang="en-US"/>
        </a:p>
      </dgm:t>
    </dgm:pt>
    <dgm:pt modelId="{CF429871-9F01-4406-B463-347EDB97A9B9}">
      <dgm:prSet phldrT="[Text]"/>
      <dgm:spPr/>
      <dgm:t>
        <a:bodyPr/>
        <a:lstStyle/>
        <a:p>
          <a:r>
            <a:rPr lang="en-US" dirty="0"/>
            <a:t>Terrorism</a:t>
          </a:r>
        </a:p>
      </dgm:t>
    </dgm:pt>
    <dgm:pt modelId="{2BD8BE86-7B10-42F8-A540-C3C8E972A44A}" type="parTrans" cxnId="{BA679D5C-8F7E-4C98-9BF1-FCE72DC12E3B}">
      <dgm:prSet/>
      <dgm:spPr/>
      <dgm:t>
        <a:bodyPr/>
        <a:lstStyle/>
        <a:p>
          <a:endParaRPr lang="en-US"/>
        </a:p>
      </dgm:t>
    </dgm:pt>
    <dgm:pt modelId="{6F1BA371-799A-4D3A-A9B3-2DE2AC31DC5A}" type="sibTrans" cxnId="{BA679D5C-8F7E-4C98-9BF1-FCE72DC12E3B}">
      <dgm:prSet/>
      <dgm:spPr/>
      <dgm:t>
        <a:bodyPr/>
        <a:lstStyle/>
        <a:p>
          <a:endParaRPr lang="en-US"/>
        </a:p>
      </dgm:t>
    </dgm:pt>
    <dgm:pt modelId="{FE7642BA-B287-4D44-BD79-3194A56AF5B2}" type="pres">
      <dgm:prSet presAssocID="{D9CAB98E-C3B5-4F11-B4D2-C9EC93D9EE31}" presName="compositeShape" presStyleCnt="0">
        <dgm:presLayoutVars>
          <dgm:chMax val="7"/>
          <dgm:dir/>
          <dgm:resizeHandles val="exact"/>
        </dgm:presLayoutVars>
      </dgm:prSet>
      <dgm:spPr/>
    </dgm:pt>
    <dgm:pt modelId="{D3F7B7C3-020C-41E8-A7D5-32DDC7BFC5AC}" type="pres">
      <dgm:prSet presAssocID="{2568D05D-0C8C-4103-A96E-DD08637770BD}" presName="circ1" presStyleLbl="vennNode1" presStyleIdx="0" presStyleCnt="3" custLinFactNeighborX="1360" custLinFactNeighborY="723"/>
      <dgm:spPr/>
    </dgm:pt>
    <dgm:pt modelId="{FF534A7B-9388-4A5F-A35F-B4E1B7F809AB}" type="pres">
      <dgm:prSet presAssocID="{2568D05D-0C8C-4103-A96E-DD08637770BD}" presName="circ1Tx" presStyleLbl="revTx" presStyleIdx="0" presStyleCnt="0">
        <dgm:presLayoutVars>
          <dgm:chMax val="0"/>
          <dgm:chPref val="0"/>
          <dgm:bulletEnabled val="1"/>
        </dgm:presLayoutVars>
      </dgm:prSet>
      <dgm:spPr/>
    </dgm:pt>
    <dgm:pt modelId="{3BA4B990-2B52-49A3-BA40-5D454BD608F2}" type="pres">
      <dgm:prSet presAssocID="{D9C27257-8EB7-4462-8D40-F21839B2D3DF}" presName="circ2" presStyleLbl="vennNode1" presStyleIdx="1" presStyleCnt="3" custLinFactNeighborX="1755" custLinFactNeighborY="-45"/>
      <dgm:spPr/>
    </dgm:pt>
    <dgm:pt modelId="{836927F3-20D6-487C-B285-F64D49A4C49F}" type="pres">
      <dgm:prSet presAssocID="{D9C27257-8EB7-4462-8D40-F21839B2D3DF}" presName="circ2Tx" presStyleLbl="revTx" presStyleIdx="0" presStyleCnt="0">
        <dgm:presLayoutVars>
          <dgm:chMax val="0"/>
          <dgm:chPref val="0"/>
          <dgm:bulletEnabled val="1"/>
        </dgm:presLayoutVars>
      </dgm:prSet>
      <dgm:spPr/>
    </dgm:pt>
    <dgm:pt modelId="{AD4D0C52-1865-43E6-8F8B-1A026EDC53DA}" type="pres">
      <dgm:prSet presAssocID="{CF429871-9F01-4406-B463-347EDB97A9B9}" presName="circ3" presStyleLbl="vennNode1" presStyleIdx="2" presStyleCnt="3"/>
      <dgm:spPr/>
    </dgm:pt>
    <dgm:pt modelId="{A1A122D2-09FA-4031-9F7B-EEBE4F7BD397}" type="pres">
      <dgm:prSet presAssocID="{CF429871-9F01-4406-B463-347EDB97A9B9}" presName="circ3Tx" presStyleLbl="revTx" presStyleIdx="0" presStyleCnt="0">
        <dgm:presLayoutVars>
          <dgm:chMax val="0"/>
          <dgm:chPref val="0"/>
          <dgm:bulletEnabled val="1"/>
        </dgm:presLayoutVars>
      </dgm:prSet>
      <dgm:spPr/>
    </dgm:pt>
  </dgm:ptLst>
  <dgm:cxnLst>
    <dgm:cxn modelId="{5EC0CB23-B5F1-4569-BB3A-B8F741625D7D}" type="presOf" srcId="{D9C27257-8EB7-4462-8D40-F21839B2D3DF}" destId="{3BA4B990-2B52-49A3-BA40-5D454BD608F2}" srcOrd="0" destOrd="0" presId="urn:microsoft.com/office/officeart/2005/8/layout/venn1"/>
    <dgm:cxn modelId="{1600AA25-BF42-44AC-B4A6-4A137153D417}" srcId="{D9CAB98E-C3B5-4F11-B4D2-C9EC93D9EE31}" destId="{2568D05D-0C8C-4103-A96E-DD08637770BD}" srcOrd="0" destOrd="0" parTransId="{058A9CCE-873C-497D-B40F-7A00CB986665}" sibTransId="{893469E2-EC8A-4CBA-AC82-D6A1D4D85A77}"/>
    <dgm:cxn modelId="{78ED642B-36DA-49D3-8C13-AFE3F65D9463}" type="presOf" srcId="{D9C27257-8EB7-4462-8D40-F21839B2D3DF}" destId="{836927F3-20D6-487C-B285-F64D49A4C49F}" srcOrd="1" destOrd="0" presId="urn:microsoft.com/office/officeart/2005/8/layout/venn1"/>
    <dgm:cxn modelId="{BA679D5C-8F7E-4C98-9BF1-FCE72DC12E3B}" srcId="{D9CAB98E-C3B5-4F11-B4D2-C9EC93D9EE31}" destId="{CF429871-9F01-4406-B463-347EDB97A9B9}" srcOrd="2" destOrd="0" parTransId="{2BD8BE86-7B10-42F8-A540-C3C8E972A44A}" sibTransId="{6F1BA371-799A-4D3A-A9B3-2DE2AC31DC5A}"/>
    <dgm:cxn modelId="{627D1249-D35B-410E-B960-BBC048BD1BF3}" type="presOf" srcId="{D9CAB98E-C3B5-4F11-B4D2-C9EC93D9EE31}" destId="{FE7642BA-B287-4D44-BD79-3194A56AF5B2}" srcOrd="0" destOrd="0" presId="urn:microsoft.com/office/officeart/2005/8/layout/venn1"/>
    <dgm:cxn modelId="{2E452686-FEDF-4662-9F91-FA55DA70316D}" type="presOf" srcId="{CF429871-9F01-4406-B463-347EDB97A9B9}" destId="{A1A122D2-09FA-4031-9F7B-EEBE4F7BD397}" srcOrd="1" destOrd="0" presId="urn:microsoft.com/office/officeart/2005/8/layout/venn1"/>
    <dgm:cxn modelId="{368EB990-FE98-4E94-8273-8D99231A1A4A}" srcId="{D9CAB98E-C3B5-4F11-B4D2-C9EC93D9EE31}" destId="{D9C27257-8EB7-4462-8D40-F21839B2D3DF}" srcOrd="1" destOrd="0" parTransId="{C6C34790-1134-40D4-AB28-4CD644686908}" sibTransId="{2659C644-5E78-45F8-93BE-85F96A9D6624}"/>
    <dgm:cxn modelId="{A0EEAF94-4E41-4525-BF4C-BE610F7E1A4A}" type="presOf" srcId="{2568D05D-0C8C-4103-A96E-DD08637770BD}" destId="{D3F7B7C3-020C-41E8-A7D5-32DDC7BFC5AC}" srcOrd="0" destOrd="0" presId="urn:microsoft.com/office/officeart/2005/8/layout/venn1"/>
    <dgm:cxn modelId="{72CCE9C0-72F8-4743-AEAE-1A811DED4867}" type="presOf" srcId="{2568D05D-0C8C-4103-A96E-DD08637770BD}" destId="{FF534A7B-9388-4A5F-A35F-B4E1B7F809AB}" srcOrd="1" destOrd="0" presId="urn:microsoft.com/office/officeart/2005/8/layout/venn1"/>
    <dgm:cxn modelId="{F27816DA-9331-4427-B641-FF74D11A71E7}" type="presOf" srcId="{CF429871-9F01-4406-B463-347EDB97A9B9}" destId="{AD4D0C52-1865-43E6-8F8B-1A026EDC53DA}" srcOrd="0" destOrd="0" presId="urn:microsoft.com/office/officeart/2005/8/layout/venn1"/>
    <dgm:cxn modelId="{3C4DDDDB-F9E7-44A4-99BE-4138C42E45C9}" type="presParOf" srcId="{FE7642BA-B287-4D44-BD79-3194A56AF5B2}" destId="{D3F7B7C3-020C-41E8-A7D5-32DDC7BFC5AC}" srcOrd="0" destOrd="0" presId="urn:microsoft.com/office/officeart/2005/8/layout/venn1"/>
    <dgm:cxn modelId="{5197F6F4-89A1-4D5B-962E-64DFAD2CF80D}" type="presParOf" srcId="{FE7642BA-B287-4D44-BD79-3194A56AF5B2}" destId="{FF534A7B-9388-4A5F-A35F-B4E1B7F809AB}" srcOrd="1" destOrd="0" presId="urn:microsoft.com/office/officeart/2005/8/layout/venn1"/>
    <dgm:cxn modelId="{E71EE63D-C44C-47E0-A8EF-066907B91A6D}" type="presParOf" srcId="{FE7642BA-B287-4D44-BD79-3194A56AF5B2}" destId="{3BA4B990-2B52-49A3-BA40-5D454BD608F2}" srcOrd="2" destOrd="0" presId="urn:microsoft.com/office/officeart/2005/8/layout/venn1"/>
    <dgm:cxn modelId="{189D316E-77DE-43B8-8A2D-F4B485ED6B6F}" type="presParOf" srcId="{FE7642BA-B287-4D44-BD79-3194A56AF5B2}" destId="{836927F3-20D6-487C-B285-F64D49A4C49F}" srcOrd="3" destOrd="0" presId="urn:microsoft.com/office/officeart/2005/8/layout/venn1"/>
    <dgm:cxn modelId="{8B4D2E64-7D86-42A0-B503-22219C86451C}" type="presParOf" srcId="{FE7642BA-B287-4D44-BD79-3194A56AF5B2}" destId="{AD4D0C52-1865-43E6-8F8B-1A026EDC53DA}" srcOrd="4" destOrd="0" presId="urn:microsoft.com/office/officeart/2005/8/layout/venn1"/>
    <dgm:cxn modelId="{B9B512E0-EAE1-4E8A-8758-AA414AF839AA}" type="presParOf" srcId="{FE7642BA-B287-4D44-BD79-3194A56AF5B2}" destId="{A1A122D2-09FA-4031-9F7B-EEBE4F7BD397}"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A34428-3E5D-4B4A-AC5A-34478D2588DE}">
      <dsp:nvSpPr>
        <dsp:cNvPr id="0" name=""/>
        <dsp:cNvSpPr/>
      </dsp:nvSpPr>
      <dsp:spPr>
        <a:xfrm>
          <a:off x="-295683" y="0"/>
          <a:ext cx="7603354" cy="404444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Arial" pitchFamily="34" charset="0"/>
              <a:ea typeface="Tahoma" pitchFamily="34" charset="0"/>
              <a:cs typeface="Arial" pitchFamily="34" charset="0"/>
            </a:rPr>
            <a:t>The World</a:t>
          </a:r>
        </a:p>
      </dsp:txBody>
      <dsp:txXfrm>
        <a:off x="2177307" y="202222"/>
        <a:ext cx="2657372" cy="606666"/>
      </dsp:txXfrm>
    </dsp:sp>
    <dsp:sp modelId="{BF97E9F8-DAA0-4CF2-9C67-48D690571229}">
      <dsp:nvSpPr>
        <dsp:cNvPr id="0" name=""/>
        <dsp:cNvSpPr/>
      </dsp:nvSpPr>
      <dsp:spPr>
        <a:xfrm>
          <a:off x="27928" y="1011111"/>
          <a:ext cx="6956131" cy="303333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Arial" pitchFamily="34" charset="0"/>
            <a:ea typeface="Tahoma" pitchFamily="34" charset="0"/>
            <a:cs typeface="Arial" pitchFamily="34" charset="0"/>
          </a:endParaRPr>
        </a:p>
        <a:p>
          <a:pPr marL="0" lvl="0" indent="0" algn="ctr" defTabSz="1066800">
            <a:lnSpc>
              <a:spcPct val="90000"/>
            </a:lnSpc>
            <a:spcBef>
              <a:spcPct val="0"/>
            </a:spcBef>
            <a:spcAft>
              <a:spcPct val="35000"/>
            </a:spcAft>
            <a:buNone/>
          </a:pPr>
          <a:r>
            <a:rPr lang="en-US" sz="3200" b="1" kern="1200" dirty="0">
              <a:latin typeface="Arial" pitchFamily="34" charset="0"/>
              <a:ea typeface="Tahoma" pitchFamily="34" charset="0"/>
              <a:cs typeface="Arial" pitchFamily="34" charset="0"/>
            </a:rPr>
            <a:t>Artificial Intelligence</a:t>
          </a:r>
        </a:p>
      </dsp:txBody>
      <dsp:txXfrm>
        <a:off x="1885215" y="1200694"/>
        <a:ext cx="3241557" cy="568750"/>
      </dsp:txXfrm>
    </dsp:sp>
    <dsp:sp modelId="{CCD73D89-CFD9-4D85-9C5E-E7F6A1A30E06}">
      <dsp:nvSpPr>
        <dsp:cNvPr id="0" name=""/>
        <dsp:cNvSpPr/>
      </dsp:nvSpPr>
      <dsp:spPr>
        <a:xfrm>
          <a:off x="1933271" y="2514603"/>
          <a:ext cx="3261602" cy="142123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Arial" pitchFamily="34" charset="0"/>
              <a:ea typeface="Tahoma" pitchFamily="34" charset="0"/>
              <a:cs typeface="Arial" pitchFamily="34" charset="0"/>
            </a:rPr>
            <a:t>Human Brain </a:t>
          </a:r>
        </a:p>
      </dsp:txBody>
      <dsp:txXfrm>
        <a:off x="2410921" y="2869912"/>
        <a:ext cx="2306301" cy="7106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F7B7C3-020C-41E8-A7D5-32DDC7BFC5AC}">
      <dsp:nvSpPr>
        <dsp:cNvPr id="0" name=""/>
        <dsp:cNvSpPr/>
      </dsp:nvSpPr>
      <dsp:spPr>
        <a:xfrm>
          <a:off x="4169795" y="74417"/>
          <a:ext cx="2651759" cy="2651759"/>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dirty="0"/>
            <a:t>Organized Crime</a:t>
          </a:r>
        </a:p>
      </dsp:txBody>
      <dsp:txXfrm>
        <a:off x="4523363" y="538475"/>
        <a:ext cx="1944623" cy="1193291"/>
      </dsp:txXfrm>
    </dsp:sp>
    <dsp:sp modelId="{3BA4B990-2B52-49A3-BA40-5D454BD608F2}">
      <dsp:nvSpPr>
        <dsp:cNvPr id="0" name=""/>
        <dsp:cNvSpPr/>
      </dsp:nvSpPr>
      <dsp:spPr>
        <a:xfrm>
          <a:off x="5137113" y="1711401"/>
          <a:ext cx="2651759" cy="2651759"/>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dirty="0"/>
            <a:t>Corruption </a:t>
          </a:r>
        </a:p>
      </dsp:txBody>
      <dsp:txXfrm>
        <a:off x="5948109" y="2396439"/>
        <a:ext cx="1591055" cy="1458467"/>
      </dsp:txXfrm>
    </dsp:sp>
    <dsp:sp modelId="{AD4D0C52-1865-43E6-8F8B-1A026EDC53DA}">
      <dsp:nvSpPr>
        <dsp:cNvPr id="0" name=""/>
        <dsp:cNvSpPr/>
      </dsp:nvSpPr>
      <dsp:spPr>
        <a:xfrm>
          <a:off x="3176888" y="1712594"/>
          <a:ext cx="2651759" cy="2651759"/>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dirty="0"/>
            <a:t>Terrorism</a:t>
          </a:r>
        </a:p>
      </dsp:txBody>
      <dsp:txXfrm>
        <a:off x="3426595" y="2397632"/>
        <a:ext cx="1591055" cy="1458467"/>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503238"/>
          </a:xfrm>
          <a:prstGeom prst="rect">
            <a:avLst/>
          </a:prstGeom>
        </p:spPr>
        <p:txBody>
          <a:bodyPr vert="horz" wrap="square" lIns="91440" tIns="45720" rIns="91440" bIns="45720" numCol="1" anchor="t" anchorCtr="0" compatLnSpc="1">
            <a:prstTxWarp prst="textNoShape">
              <a:avLst/>
            </a:prstTxWarp>
          </a:bodyPr>
          <a:lstStyle>
            <a:lvl1pPr>
              <a:defRPr sz="1200">
                <a:cs typeface="Arial" pitchFamily="34" charset="0"/>
              </a:defRPr>
            </a:lvl1pPr>
          </a:lstStyle>
          <a:p>
            <a:pPr>
              <a:defRPr/>
            </a:pPr>
            <a:endParaRPr lang="ko-KR" altLang="ko-KR"/>
          </a:p>
        </p:txBody>
      </p:sp>
      <p:sp>
        <p:nvSpPr>
          <p:cNvPr id="3" name="Date Placeholder 2"/>
          <p:cNvSpPr>
            <a:spLocks noGrp="1"/>
          </p:cNvSpPr>
          <p:nvPr>
            <p:ph type="dt" idx="1"/>
          </p:nvPr>
        </p:nvSpPr>
        <p:spPr>
          <a:xfrm>
            <a:off x="3884613" y="0"/>
            <a:ext cx="2971800" cy="503238"/>
          </a:xfrm>
          <a:prstGeom prst="rect">
            <a:avLst/>
          </a:prstGeom>
        </p:spPr>
        <p:txBody>
          <a:bodyPr vert="horz" wrap="square" lIns="91440" tIns="45720" rIns="91440" bIns="45720" numCol="1" anchor="t" anchorCtr="0" compatLnSpc="1">
            <a:prstTxWarp prst="textNoShape">
              <a:avLst/>
            </a:prstTxWarp>
          </a:bodyPr>
          <a:lstStyle>
            <a:lvl1pPr algn="r">
              <a:defRPr sz="1200">
                <a:ea typeface="굴림" pitchFamily="34" charset="-127"/>
                <a:cs typeface="Arial" pitchFamily="34" charset="0"/>
              </a:defRPr>
            </a:lvl1pPr>
          </a:lstStyle>
          <a:p>
            <a:pPr>
              <a:defRPr/>
            </a:pPr>
            <a:fld id="{C247012F-A8BF-4775-B6FD-FDA8FCC75549}" type="datetimeFigureOut">
              <a:rPr lang="en-US" altLang="ko-KR"/>
              <a:pPr>
                <a:defRPr/>
              </a:pPr>
              <a:t>10/22/2019</a:t>
            </a:fld>
            <a:endParaRPr lang="en-US" altLang="ko-KR"/>
          </a:p>
        </p:txBody>
      </p:sp>
      <p:sp>
        <p:nvSpPr>
          <p:cNvPr id="4" name="Slide Image Placeholder 3"/>
          <p:cNvSpPr>
            <a:spLocks noGrp="1" noRot="1" noChangeAspect="1"/>
          </p:cNvSpPr>
          <p:nvPr>
            <p:ph type="sldImg" idx="2"/>
          </p:nvPr>
        </p:nvSpPr>
        <p:spPr>
          <a:xfrm>
            <a:off x="74613" y="754063"/>
            <a:ext cx="6708775" cy="377348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778375"/>
            <a:ext cx="5486400" cy="452755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555163"/>
            <a:ext cx="2971800" cy="503237"/>
          </a:xfrm>
          <a:prstGeom prst="rect">
            <a:avLst/>
          </a:prstGeom>
        </p:spPr>
        <p:txBody>
          <a:bodyPr vert="horz" wrap="square" lIns="91440" tIns="45720" rIns="91440" bIns="45720" numCol="1" anchor="b" anchorCtr="0" compatLnSpc="1">
            <a:prstTxWarp prst="textNoShape">
              <a:avLst/>
            </a:prstTxWarp>
          </a:bodyPr>
          <a:lstStyle>
            <a:lvl1pPr>
              <a:defRPr sz="1200">
                <a:cs typeface="Arial" pitchFamily="34" charset="0"/>
              </a:defRPr>
            </a:lvl1pPr>
          </a:lstStyle>
          <a:p>
            <a:pPr>
              <a:defRPr/>
            </a:pPr>
            <a:endParaRPr lang="ko-KR" altLang="ko-KR"/>
          </a:p>
        </p:txBody>
      </p:sp>
      <p:sp>
        <p:nvSpPr>
          <p:cNvPr id="7" name="Slide Number Placeholder 6"/>
          <p:cNvSpPr>
            <a:spLocks noGrp="1"/>
          </p:cNvSpPr>
          <p:nvPr>
            <p:ph type="sldNum" sz="quarter" idx="5"/>
          </p:nvPr>
        </p:nvSpPr>
        <p:spPr>
          <a:xfrm>
            <a:off x="3884613" y="9555163"/>
            <a:ext cx="2971800" cy="503237"/>
          </a:xfrm>
          <a:prstGeom prst="rect">
            <a:avLst/>
          </a:prstGeom>
        </p:spPr>
        <p:txBody>
          <a:bodyPr vert="horz" wrap="square" lIns="91440" tIns="45720" rIns="91440" bIns="45720" numCol="1" anchor="b" anchorCtr="0" compatLnSpc="1">
            <a:prstTxWarp prst="textNoShape">
              <a:avLst/>
            </a:prstTxWarp>
          </a:bodyPr>
          <a:lstStyle>
            <a:lvl1pPr algn="r">
              <a:defRPr sz="1200">
                <a:ea typeface="굴림" pitchFamily="34" charset="-127"/>
                <a:cs typeface="Arial" pitchFamily="34" charset="0"/>
              </a:defRPr>
            </a:lvl1pPr>
          </a:lstStyle>
          <a:p>
            <a:pPr>
              <a:defRPr/>
            </a:pPr>
            <a:fld id="{596D1E47-E33C-4EF5-9268-A8D1F11A2920}" type="slidenum">
              <a:rPr lang="en-US" altLang="ko-KR"/>
              <a:pPr>
                <a:defRPr/>
              </a:pPr>
              <a:t>‹#›</a:t>
            </a:fld>
            <a:endParaRPr lang="en-US" altLang="ko-KR"/>
          </a:p>
        </p:txBody>
      </p:sp>
    </p:spTree>
    <p:extLst>
      <p:ext uri="{BB962C8B-B14F-4D97-AF65-F5344CB8AC3E}">
        <p14:creationId xmlns:p14="http://schemas.microsoft.com/office/powerpoint/2010/main" val="1509325075"/>
      </p:ext>
    </p:extLst>
  </p:cSld>
  <p:clrMap bg1="lt1" tx1="dk1" bg2="lt2" tx2="dk2" accent1="accent1" accent2="accent2" accent3="accent3" accent4="accent4" accent5="accent5" accent6="accent6" hlink="hlink" folHlink="folHlink"/>
  <p:notesStyle>
    <a:lvl1pPr algn="l" defTabSz="1217749" rtl="0" eaLnBrk="0" fontAlgn="base" hangingPunct="0">
      <a:spcBef>
        <a:spcPct val="30000"/>
      </a:spcBef>
      <a:spcAft>
        <a:spcPct val="0"/>
      </a:spcAft>
      <a:defRPr sz="1500" kern="1200">
        <a:solidFill>
          <a:schemeClr val="tx1"/>
        </a:solidFill>
        <a:latin typeface="+mn-lt"/>
        <a:ea typeface="+mn-ea"/>
        <a:cs typeface="+mn-cs"/>
      </a:defRPr>
    </a:lvl1pPr>
    <a:lvl2pPr marL="608877" algn="l" defTabSz="1217749" rtl="0" eaLnBrk="0" fontAlgn="base" hangingPunct="0">
      <a:spcBef>
        <a:spcPct val="30000"/>
      </a:spcBef>
      <a:spcAft>
        <a:spcPct val="0"/>
      </a:spcAft>
      <a:defRPr sz="1500" kern="1200">
        <a:solidFill>
          <a:schemeClr val="tx1"/>
        </a:solidFill>
        <a:latin typeface="+mn-lt"/>
        <a:ea typeface="+mn-ea"/>
        <a:cs typeface="+mn-cs"/>
      </a:defRPr>
    </a:lvl2pPr>
    <a:lvl3pPr marL="1217749" algn="l" defTabSz="1217749" rtl="0" eaLnBrk="0" fontAlgn="base" hangingPunct="0">
      <a:spcBef>
        <a:spcPct val="30000"/>
      </a:spcBef>
      <a:spcAft>
        <a:spcPct val="0"/>
      </a:spcAft>
      <a:defRPr sz="1500" kern="1200">
        <a:solidFill>
          <a:schemeClr val="tx1"/>
        </a:solidFill>
        <a:latin typeface="+mn-lt"/>
        <a:ea typeface="+mn-ea"/>
        <a:cs typeface="+mn-cs"/>
      </a:defRPr>
    </a:lvl3pPr>
    <a:lvl4pPr marL="1826623" algn="l" defTabSz="1217749" rtl="0" eaLnBrk="0" fontAlgn="base" hangingPunct="0">
      <a:spcBef>
        <a:spcPct val="30000"/>
      </a:spcBef>
      <a:spcAft>
        <a:spcPct val="0"/>
      </a:spcAft>
      <a:defRPr sz="1500" kern="1200">
        <a:solidFill>
          <a:schemeClr val="tx1"/>
        </a:solidFill>
        <a:latin typeface="+mn-lt"/>
        <a:ea typeface="+mn-ea"/>
        <a:cs typeface="+mn-cs"/>
      </a:defRPr>
    </a:lvl4pPr>
    <a:lvl5pPr marL="2435493" algn="l" defTabSz="1217749" rtl="0" eaLnBrk="0" fontAlgn="base" hangingPunct="0">
      <a:spcBef>
        <a:spcPct val="30000"/>
      </a:spcBef>
      <a:spcAft>
        <a:spcPct val="0"/>
      </a:spcAft>
      <a:defRPr sz="1500" kern="1200">
        <a:solidFill>
          <a:schemeClr val="tx1"/>
        </a:solidFill>
        <a:latin typeface="+mn-lt"/>
        <a:ea typeface="+mn-ea"/>
        <a:cs typeface="+mn-cs"/>
      </a:defRPr>
    </a:lvl5pPr>
    <a:lvl6pPr marL="3045208" algn="l" defTabSz="1218087" rtl="0" eaLnBrk="1" latinLnBrk="0" hangingPunct="1">
      <a:defRPr sz="1500" kern="1200">
        <a:solidFill>
          <a:schemeClr val="tx1"/>
        </a:solidFill>
        <a:latin typeface="+mn-lt"/>
        <a:ea typeface="+mn-ea"/>
        <a:cs typeface="+mn-cs"/>
      </a:defRPr>
    </a:lvl6pPr>
    <a:lvl7pPr marL="3654250" algn="l" defTabSz="1218087" rtl="0" eaLnBrk="1" latinLnBrk="0" hangingPunct="1">
      <a:defRPr sz="1500" kern="1200">
        <a:solidFill>
          <a:schemeClr val="tx1"/>
        </a:solidFill>
        <a:latin typeface="+mn-lt"/>
        <a:ea typeface="+mn-ea"/>
        <a:cs typeface="+mn-cs"/>
      </a:defRPr>
    </a:lvl7pPr>
    <a:lvl8pPr marL="4263292" algn="l" defTabSz="1218087" rtl="0" eaLnBrk="1" latinLnBrk="0" hangingPunct="1">
      <a:defRPr sz="1500" kern="1200">
        <a:solidFill>
          <a:schemeClr val="tx1"/>
        </a:solidFill>
        <a:latin typeface="+mn-lt"/>
        <a:ea typeface="+mn-ea"/>
        <a:cs typeface="+mn-cs"/>
      </a:defRPr>
    </a:lvl8pPr>
    <a:lvl9pPr marL="4872337" algn="l" defTabSz="1218087"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6D1E47-E33C-4EF5-9268-A8D1F11A2920}" type="slidenum">
              <a:rPr lang="en-US" altLang="ko-KR" smtClean="0"/>
              <a:pPr>
                <a:defRPr/>
              </a:pPr>
              <a:t>1</a:t>
            </a:fld>
            <a:endParaRPr lang="en-US" altLang="ko-KR"/>
          </a:p>
        </p:txBody>
      </p:sp>
    </p:spTree>
    <p:extLst>
      <p:ext uri="{BB962C8B-B14F-4D97-AF65-F5344CB8AC3E}">
        <p14:creationId xmlns:p14="http://schemas.microsoft.com/office/powerpoint/2010/main" val="3957144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685800"/>
            <a:ext cx="609917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6D1E47-E33C-4EF5-9268-A8D1F11A2920}" type="slidenum">
              <a:rPr lang="en-US" altLang="ko-KR" smtClean="0"/>
              <a:pPr>
                <a:defRPr/>
              </a:pPr>
              <a:t>24</a:t>
            </a:fld>
            <a:endParaRPr lang="en-US" altLang="ko-KR" dirty="0"/>
          </a:p>
        </p:txBody>
      </p:sp>
    </p:spTree>
    <p:extLst>
      <p:ext uri="{BB962C8B-B14F-4D97-AF65-F5344CB8AC3E}">
        <p14:creationId xmlns:p14="http://schemas.microsoft.com/office/powerpoint/2010/main" val="713875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bwMode="auto">
          <a:xfrm>
            <a:off x="379413" y="685800"/>
            <a:ext cx="6099175"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a:p>
        </p:txBody>
      </p:sp>
      <p:sp>
        <p:nvSpPr>
          <p:cNvPr id="94212" name="Slide Number Placeholder 3"/>
          <p:cNvSpPr txBox="1">
            <a:spLocks noGrp="1"/>
          </p:cNvSpPr>
          <p:nvPr/>
        </p:nvSpPr>
        <p:spPr bwMode="auto">
          <a:xfrm>
            <a:off x="3955110" y="8855704"/>
            <a:ext cx="3025731" cy="466175"/>
          </a:xfrm>
          <a:prstGeom prst="rect">
            <a:avLst/>
          </a:prstGeom>
          <a:noFill/>
          <a:ln w="9525">
            <a:noFill/>
            <a:miter lim="800000"/>
            <a:headEnd/>
            <a:tailEnd/>
          </a:ln>
        </p:spPr>
        <p:txBody>
          <a:bodyPr lIns="93177" tIns="46589" rIns="93177" bIns="46589" anchor="b"/>
          <a:lstStyle/>
          <a:p>
            <a:pPr algn="r" defTabSz="1240886" fontAlgn="auto">
              <a:spcBef>
                <a:spcPts val="0"/>
              </a:spcBef>
              <a:spcAft>
                <a:spcPts val="0"/>
              </a:spcAft>
              <a:defRPr/>
            </a:pPr>
            <a:fld id="{4524309B-3952-4936-BD3D-0C7C20E00D18}" type="slidenum">
              <a:rPr lang="en-US" sz="1200">
                <a:solidFill>
                  <a:srgbClr val="000000"/>
                </a:solidFill>
                <a:latin typeface="Calibri"/>
                <a:ea typeface="MS PGothic" pitchFamily="34" charset="-128"/>
              </a:rPr>
              <a:pPr algn="r" defTabSz="1240886" fontAlgn="auto">
                <a:spcBef>
                  <a:spcPts val="0"/>
                </a:spcBef>
                <a:spcAft>
                  <a:spcPts val="0"/>
                </a:spcAft>
                <a:defRPr/>
              </a:pPr>
              <a:t>33</a:t>
            </a:fld>
            <a:endParaRPr lang="en-US" sz="1200" dirty="0">
              <a:solidFill>
                <a:srgbClr val="000000"/>
              </a:solidFill>
              <a:latin typeface="Calibri"/>
              <a:ea typeface="MS PGothic" pitchFamily="34" charset="-128"/>
            </a:endParaRPr>
          </a:p>
        </p:txBody>
      </p:sp>
    </p:spTree>
    <p:extLst>
      <p:ext uri="{BB962C8B-B14F-4D97-AF65-F5344CB8AC3E}">
        <p14:creationId xmlns:p14="http://schemas.microsoft.com/office/powerpoint/2010/main" val="1208088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bwMode="auto">
          <a:xfrm>
            <a:off x="620713" y="895350"/>
            <a:ext cx="5738812" cy="3225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Rectangle 3"/>
          <p:cNvSpPr>
            <a:spLocks noGrp="1" noChangeArrowheads="1"/>
          </p:cNvSpPr>
          <p:nvPr>
            <p:ph type="body" idx="1"/>
          </p:nvPr>
        </p:nvSpPr>
        <p:spPr bwMode="auto">
          <a:xfrm>
            <a:off x="930994" y="4428661"/>
            <a:ext cx="5120467" cy="419557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Times New Roman" pitchFamily="18" charset="0"/>
            </a:endParaRPr>
          </a:p>
        </p:txBody>
      </p:sp>
    </p:spTree>
    <p:extLst>
      <p:ext uri="{BB962C8B-B14F-4D97-AF65-F5344CB8AC3E}">
        <p14:creationId xmlns:p14="http://schemas.microsoft.com/office/powerpoint/2010/main" val="1892260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xfrm>
            <a:off x="381000" y="698500"/>
            <a:ext cx="6221413" cy="34972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75780" name="Slide Number Placeholder 3"/>
          <p:cNvSpPr>
            <a:spLocks noGrp="1"/>
          </p:cNvSpPr>
          <p:nvPr>
            <p:ph type="sldNum" sz="quarter" idx="5"/>
          </p:nvPr>
        </p:nvSpPr>
        <p:spPr/>
        <p:txBody>
          <a:bodyPr/>
          <a:lstStyle/>
          <a:p>
            <a:pPr defTabSz="1240886" eaLnBrk="0" hangingPunct="0">
              <a:defRPr/>
            </a:pPr>
            <a:fld id="{B4D19D0B-2ADA-48AF-8747-54FD8FE9DA9F}" type="slidenum">
              <a:rPr lang="en-US" smtClean="0">
                <a:solidFill>
                  <a:srgbClr val="000000"/>
                </a:solidFill>
                <a:latin typeface="Calibri" pitchFamily="34" charset="0"/>
                <a:ea typeface="MS PGothic" pitchFamily="34" charset="-128"/>
                <a:cs typeface="Arial" pitchFamily="34" charset="0"/>
              </a:rPr>
              <a:pPr defTabSz="1240886" eaLnBrk="0" hangingPunct="0">
                <a:defRPr/>
              </a:pPr>
              <a:t>36</a:t>
            </a:fld>
            <a:endParaRPr lang="en-US" dirty="0">
              <a:solidFill>
                <a:srgbClr val="000000"/>
              </a:solidFill>
              <a:latin typeface="Calibri" pitchFamily="34" charset="0"/>
              <a:ea typeface="MS PGothic" pitchFamily="34" charset="-128"/>
              <a:cs typeface="Arial" pitchFamily="34" charset="0"/>
            </a:endParaRPr>
          </a:p>
        </p:txBody>
      </p:sp>
    </p:spTree>
    <p:extLst>
      <p:ext uri="{BB962C8B-B14F-4D97-AF65-F5344CB8AC3E}">
        <p14:creationId xmlns:p14="http://schemas.microsoft.com/office/powerpoint/2010/main" val="2052549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bwMode="auto">
          <a:xfrm>
            <a:off x="74613" y="754063"/>
            <a:ext cx="6708775" cy="3773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ko-KR" altLang="ko-KR"/>
          </a:p>
        </p:txBody>
      </p:sp>
    </p:spTree>
    <p:extLst>
      <p:ext uri="{BB962C8B-B14F-4D97-AF65-F5344CB8AC3E}">
        <p14:creationId xmlns:p14="http://schemas.microsoft.com/office/powerpoint/2010/main" val="1154277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685800"/>
            <a:ext cx="609917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96D1E47-E33C-4EF5-9268-A8D1F11A2920}" type="slidenum">
              <a:rPr lang="en-US" altLang="ko-KR" smtClean="0"/>
              <a:pPr>
                <a:defRPr/>
              </a:pPr>
              <a:t>2</a:t>
            </a:fld>
            <a:endParaRPr lang="en-US" altLang="ko-KR"/>
          </a:p>
        </p:txBody>
      </p:sp>
    </p:spTree>
    <p:extLst>
      <p:ext uri="{BB962C8B-B14F-4D97-AF65-F5344CB8AC3E}">
        <p14:creationId xmlns:p14="http://schemas.microsoft.com/office/powerpoint/2010/main" val="1126262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xfrm>
            <a:off x="73025" y="754063"/>
            <a:ext cx="6711950" cy="37734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4B63429-7FB3-49FE-A316-B46C9B089E9A}" type="slidenum">
              <a:rPr lang="en-US" altLang="en-US" smtClean="0">
                <a:solidFill>
                  <a:srgbClr val="000000"/>
                </a:solidFill>
                <a:cs typeface="Arial" charset="0"/>
              </a:rPr>
              <a:pPr/>
              <a:t>5</a:t>
            </a:fld>
            <a:endParaRPr lang="en-US" altLang="en-US">
              <a:solidFill>
                <a:srgbClr val="000000"/>
              </a:solidFill>
              <a:cs typeface="Arial" charset="0"/>
            </a:endParaRPr>
          </a:p>
        </p:txBody>
      </p:sp>
    </p:spTree>
    <p:extLst>
      <p:ext uri="{BB962C8B-B14F-4D97-AF65-F5344CB8AC3E}">
        <p14:creationId xmlns:p14="http://schemas.microsoft.com/office/powerpoint/2010/main" val="3146279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96D1E47-E33C-4EF5-9268-A8D1F11A2920}" type="slidenum">
              <a:rPr lang="en-US" altLang="ko-KR"/>
              <a:pPr>
                <a:defRPr/>
              </a:pPr>
              <a:t>6</a:t>
            </a:fld>
            <a:endParaRPr lang="en-US" altLang="ko-KR"/>
          </a:p>
        </p:txBody>
      </p:sp>
    </p:spTree>
    <p:extLst>
      <p:ext uri="{BB962C8B-B14F-4D97-AF65-F5344CB8AC3E}">
        <p14:creationId xmlns:p14="http://schemas.microsoft.com/office/powerpoint/2010/main" val="3293944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96D1E47-E33C-4EF5-9268-A8D1F11A2920}" type="slidenum">
              <a:rPr lang="en-US" altLang="ko-KR"/>
              <a:pPr>
                <a:defRPr/>
              </a:pPr>
              <a:t>7</a:t>
            </a:fld>
            <a:endParaRPr lang="en-US" altLang="ko-KR"/>
          </a:p>
        </p:txBody>
      </p:sp>
    </p:spTree>
    <p:extLst>
      <p:ext uri="{BB962C8B-B14F-4D97-AF65-F5344CB8AC3E}">
        <p14:creationId xmlns:p14="http://schemas.microsoft.com/office/powerpoint/2010/main" val="2258011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96D1E47-E33C-4EF5-9268-A8D1F11A2920}" type="slidenum">
              <a:rPr lang="en-US" altLang="ko-KR">
                <a:solidFill>
                  <a:prstClr val="black"/>
                </a:solidFill>
              </a:rPr>
              <a:pPr>
                <a:defRPr/>
              </a:pPr>
              <a:t>8</a:t>
            </a:fld>
            <a:endParaRPr lang="en-US" altLang="ko-KR">
              <a:solidFill>
                <a:prstClr val="black"/>
              </a:solidFill>
            </a:endParaRPr>
          </a:p>
        </p:txBody>
      </p:sp>
    </p:spTree>
    <p:extLst>
      <p:ext uri="{BB962C8B-B14F-4D97-AF65-F5344CB8AC3E}">
        <p14:creationId xmlns:p14="http://schemas.microsoft.com/office/powerpoint/2010/main" val="23672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96D1E47-E33C-4EF5-9268-A8D1F11A2920}" type="slidenum">
              <a:rPr lang="en-US" altLang="ko-KR"/>
              <a:pPr>
                <a:defRPr/>
              </a:pPr>
              <a:t>9</a:t>
            </a:fld>
            <a:endParaRPr lang="en-US" altLang="ko-KR"/>
          </a:p>
        </p:txBody>
      </p:sp>
    </p:spTree>
    <p:extLst>
      <p:ext uri="{BB962C8B-B14F-4D97-AF65-F5344CB8AC3E}">
        <p14:creationId xmlns:p14="http://schemas.microsoft.com/office/powerpoint/2010/main" val="106332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685800"/>
            <a:ext cx="609917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BF9913-DCCB-493E-8E0B-B13CE8787EA4}" type="slidenum">
              <a:rPr lang="en-US" smtClean="0"/>
              <a:pPr/>
              <a:t>18</a:t>
            </a:fld>
            <a:endParaRPr lang="en-US"/>
          </a:p>
        </p:txBody>
      </p:sp>
    </p:spTree>
    <p:extLst>
      <p:ext uri="{BB962C8B-B14F-4D97-AF65-F5344CB8AC3E}">
        <p14:creationId xmlns:p14="http://schemas.microsoft.com/office/powerpoint/2010/main" val="1711375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685800"/>
            <a:ext cx="609917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BF9913-DCCB-493E-8E0B-B13CE8787EA4}" type="slidenum">
              <a:rPr lang="en-US" smtClean="0"/>
              <a:pPr/>
              <a:t>19</a:t>
            </a:fld>
            <a:endParaRPr lang="en-US"/>
          </a:p>
        </p:txBody>
      </p:sp>
    </p:spTree>
    <p:extLst>
      <p:ext uri="{BB962C8B-B14F-4D97-AF65-F5344CB8AC3E}">
        <p14:creationId xmlns:p14="http://schemas.microsoft.com/office/powerpoint/2010/main" val="20885022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2.vml"/><Relationship Id="rId6" Type="http://schemas.openxmlformats.org/officeDocument/2006/relationships/image" Target="../media/image1.png"/><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vmlDrawing" Target="../drawings/vmlDrawing4.vml"/><Relationship Id="rId6" Type="http://schemas.openxmlformats.org/officeDocument/2006/relationships/image" Target="../media/image1.png"/><Relationship Id="rId5" Type="http://schemas.openxmlformats.org/officeDocument/2006/relationships/oleObject" Target="../embeddings/oleObject4.bin"/><Relationship Id="rId4"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aphicFrame>
        <p:nvGraphicFramePr>
          <p:cNvPr id="4" name="Objekt 7" hidden="1"/>
          <p:cNvGraphicFramePr>
            <a:graphicFrameLocks/>
          </p:cNvGraphicFramePr>
          <p:nvPr>
            <p:custDataLst>
              <p:tags r:id="rId2"/>
            </p:custDataLst>
          </p:nvPr>
        </p:nvGraphicFramePr>
        <p:xfrm>
          <a:off x="29" y="0"/>
          <a:ext cx="158751" cy="158750"/>
        </p:xfrm>
        <a:graphic>
          <a:graphicData uri="http://schemas.openxmlformats.org/presentationml/2006/ole">
            <mc:AlternateContent xmlns:mc="http://schemas.openxmlformats.org/markup-compatibility/2006">
              <mc:Choice xmlns:v="urn:schemas-microsoft-com:vml" Requires="v">
                <p:oleObj spid="_x0000_s331402" name="think-cell Slide" r:id="rId5" imgW="0" imgH="0" progId="">
                  <p:embed/>
                </p:oleObj>
              </mc:Choice>
              <mc:Fallback>
                <p:oleObj name="think-cell Slide" r:id="rId5" imgW="0" imgH="0" progId="">
                  <p:embed/>
                  <p:pic>
                    <p:nvPicPr>
                      <p:cNvPr id="0" name="AutoShape 619"/>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9" y="0"/>
                        <a:ext cx="158751"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Grafik 8" descr="Master_Seite_02.png"/>
          <p:cNvPicPr>
            <a:picLocks noChangeAspect="1"/>
          </p:cNvPicPr>
          <p:nvPr>
            <p:custDataLst>
              <p:tags r:id="rId3"/>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1" y="1591"/>
            <a:ext cx="1219835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subTitle" idx="1"/>
          </p:nvPr>
        </p:nvSpPr>
        <p:spPr>
          <a:xfrm>
            <a:off x="762362" y="4249698"/>
            <a:ext cx="10768930" cy="1142999"/>
          </a:xfrm>
        </p:spPr>
        <p:txBody>
          <a:bodyPr/>
          <a:lstStyle>
            <a:lvl1pPr marL="0" indent="0">
              <a:buFontTx/>
              <a:buNone/>
              <a:tabLst/>
              <a:defRPr sz="2300"/>
            </a:lvl1pPr>
          </a:lstStyle>
          <a:p>
            <a:r>
              <a:rPr lang="en-US" altLang="de-DE"/>
              <a:t>Click to edit Master subtitle style</a:t>
            </a:r>
            <a:endParaRPr lang="de-DE" altLang="de-DE" dirty="0"/>
          </a:p>
        </p:txBody>
      </p:sp>
      <p:sp>
        <p:nvSpPr>
          <p:cNvPr id="8196" name="Rectangle 4"/>
          <p:cNvSpPr>
            <a:spLocks noGrp="1" noChangeArrowheads="1"/>
          </p:cNvSpPr>
          <p:nvPr>
            <p:ph type="ctrTitle"/>
          </p:nvPr>
        </p:nvSpPr>
        <p:spPr>
          <a:xfrm>
            <a:off x="762362" y="2420910"/>
            <a:ext cx="10768930" cy="1676401"/>
          </a:xfrm>
          <a:prstGeom prst="rect">
            <a:avLst/>
          </a:prstGeom>
          <a:noFill/>
        </p:spPr>
        <p:txBody>
          <a:bodyPr lIns="91330" tIns="46743" rIns="91330" bIns="45669" anchor="t"/>
          <a:lstStyle>
            <a:lvl1pPr>
              <a:defRPr sz="4600" b="0"/>
            </a:lvl1pPr>
          </a:lstStyle>
          <a:p>
            <a:r>
              <a:rPr lang="en-US" altLang="de-DE"/>
              <a:t>Click to edit Master title style</a:t>
            </a:r>
            <a:endParaRPr lang="de-DE" altLang="de-DE" dirty="0"/>
          </a:p>
        </p:txBody>
      </p:sp>
    </p:spTree>
    <p:extLst>
      <p:ext uri="{BB962C8B-B14F-4D97-AF65-F5344CB8AC3E}">
        <p14:creationId xmlns:p14="http://schemas.microsoft.com/office/powerpoint/2010/main" val="22393197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918" y="1535113"/>
            <a:ext cx="5389724" cy="639761"/>
          </a:xfrm>
        </p:spPr>
        <p:txBody>
          <a:bodyPr anchor="b"/>
          <a:lstStyle>
            <a:lvl1pPr marL="0" indent="0">
              <a:buNone/>
              <a:defRPr sz="2300" b="1"/>
            </a:lvl1pPr>
            <a:lvl2pPr marL="456655" indent="0">
              <a:buNone/>
              <a:defRPr sz="2000" b="1"/>
            </a:lvl2pPr>
            <a:lvl3pPr marL="913308" indent="0">
              <a:buNone/>
              <a:defRPr sz="1800" b="1"/>
            </a:lvl3pPr>
            <a:lvl4pPr marL="1369966" indent="0">
              <a:buNone/>
              <a:defRPr sz="1500" b="1"/>
            </a:lvl4pPr>
            <a:lvl5pPr marL="1826623" indent="0">
              <a:buNone/>
              <a:defRPr sz="1500" b="1"/>
            </a:lvl5pPr>
            <a:lvl6pPr marL="2283279" indent="0">
              <a:buNone/>
              <a:defRPr sz="1500" b="1"/>
            </a:lvl6pPr>
            <a:lvl7pPr marL="2739936" indent="0">
              <a:buNone/>
              <a:defRPr sz="1500" b="1"/>
            </a:lvl7pPr>
            <a:lvl8pPr marL="3196589" indent="0">
              <a:buNone/>
              <a:defRPr sz="1500" b="1"/>
            </a:lvl8pPr>
            <a:lvl9pPr marL="3653244" indent="0">
              <a:buNone/>
              <a:defRPr sz="1500" b="1"/>
            </a:lvl9pPr>
          </a:lstStyle>
          <a:p>
            <a:pPr lvl="0"/>
            <a:r>
              <a:rPr lang="en-US"/>
              <a:t>Click to edit Master text styles</a:t>
            </a:r>
          </a:p>
        </p:txBody>
      </p:sp>
      <p:sp>
        <p:nvSpPr>
          <p:cNvPr id="4" name="Content Placeholder 3"/>
          <p:cNvSpPr>
            <a:spLocks noGrp="1"/>
          </p:cNvSpPr>
          <p:nvPr>
            <p:ph sz="half" idx="2"/>
          </p:nvPr>
        </p:nvSpPr>
        <p:spPr>
          <a:xfrm>
            <a:off x="609918" y="2174875"/>
            <a:ext cx="5389724" cy="3951288"/>
          </a:xfrm>
        </p:spPr>
        <p:txBody>
          <a:bodyPr/>
          <a:lstStyle>
            <a:lvl1pPr>
              <a:defRPr sz="23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6609" y="1535113"/>
            <a:ext cx="5391839" cy="639761"/>
          </a:xfrm>
        </p:spPr>
        <p:txBody>
          <a:bodyPr anchor="b"/>
          <a:lstStyle>
            <a:lvl1pPr marL="0" indent="0">
              <a:buNone/>
              <a:defRPr sz="2300" b="1"/>
            </a:lvl1pPr>
            <a:lvl2pPr marL="456655" indent="0">
              <a:buNone/>
              <a:defRPr sz="2000" b="1"/>
            </a:lvl2pPr>
            <a:lvl3pPr marL="913308" indent="0">
              <a:buNone/>
              <a:defRPr sz="1800" b="1"/>
            </a:lvl3pPr>
            <a:lvl4pPr marL="1369966" indent="0">
              <a:buNone/>
              <a:defRPr sz="1500" b="1"/>
            </a:lvl4pPr>
            <a:lvl5pPr marL="1826623" indent="0">
              <a:buNone/>
              <a:defRPr sz="1500" b="1"/>
            </a:lvl5pPr>
            <a:lvl6pPr marL="2283279" indent="0">
              <a:buNone/>
              <a:defRPr sz="1500" b="1"/>
            </a:lvl6pPr>
            <a:lvl7pPr marL="2739936" indent="0">
              <a:buNone/>
              <a:defRPr sz="1500" b="1"/>
            </a:lvl7pPr>
            <a:lvl8pPr marL="3196589" indent="0">
              <a:buNone/>
              <a:defRPr sz="1500" b="1"/>
            </a:lvl8pPr>
            <a:lvl9pPr marL="3653244"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6609" y="2174875"/>
            <a:ext cx="5391839" cy="3951288"/>
          </a:xfrm>
        </p:spPr>
        <p:txBody>
          <a:bodyPr/>
          <a:lstStyle>
            <a:lvl1pPr>
              <a:defRPr sz="23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tLang="ko-KR"/>
          </a:p>
        </p:txBody>
      </p:sp>
      <p:sp>
        <p:nvSpPr>
          <p:cNvPr id="8"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9" name="Slide Number Placeholder 5"/>
          <p:cNvSpPr>
            <a:spLocks noGrp="1"/>
          </p:cNvSpPr>
          <p:nvPr>
            <p:ph type="sldNum" sz="quarter" idx="12"/>
          </p:nvPr>
        </p:nvSpPr>
        <p:spPr/>
        <p:txBody>
          <a:bodyPr/>
          <a:lstStyle>
            <a:lvl1pPr>
              <a:defRPr/>
            </a:lvl1pPr>
          </a:lstStyle>
          <a:p>
            <a:pPr>
              <a:defRPr/>
            </a:pPr>
            <a:fld id="{AED7F694-8683-445D-A718-9CF724D21D68}" type="slidenum">
              <a:rPr lang="en-US" altLang="ko-KR"/>
              <a:pPr>
                <a:defRPr/>
              </a:pPr>
              <a:t>‹#›</a:t>
            </a:fld>
            <a:endParaRPr lang="en-US" altLang="ko-KR"/>
          </a:p>
        </p:txBody>
      </p:sp>
    </p:spTree>
    <p:extLst>
      <p:ext uri="{BB962C8B-B14F-4D97-AF65-F5344CB8AC3E}">
        <p14:creationId xmlns:p14="http://schemas.microsoft.com/office/powerpoint/2010/main" val="2685186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tLang="ko-KR"/>
          </a:p>
        </p:txBody>
      </p:sp>
      <p:sp>
        <p:nvSpPr>
          <p:cNvPr id="4"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5" name="Slide Number Placeholder 5"/>
          <p:cNvSpPr>
            <a:spLocks noGrp="1"/>
          </p:cNvSpPr>
          <p:nvPr>
            <p:ph type="sldNum" sz="quarter" idx="12"/>
          </p:nvPr>
        </p:nvSpPr>
        <p:spPr/>
        <p:txBody>
          <a:bodyPr/>
          <a:lstStyle>
            <a:lvl1pPr>
              <a:defRPr/>
            </a:lvl1pPr>
          </a:lstStyle>
          <a:p>
            <a:pPr>
              <a:defRPr/>
            </a:pPr>
            <a:fld id="{E57E436A-56FA-442D-BC0F-39A9B231D0F0}" type="slidenum">
              <a:rPr lang="en-US" altLang="ko-KR"/>
              <a:pPr>
                <a:defRPr/>
              </a:pPr>
              <a:t>‹#›</a:t>
            </a:fld>
            <a:endParaRPr lang="en-US" altLang="ko-KR"/>
          </a:p>
        </p:txBody>
      </p:sp>
    </p:spTree>
    <p:extLst>
      <p:ext uri="{BB962C8B-B14F-4D97-AF65-F5344CB8AC3E}">
        <p14:creationId xmlns:p14="http://schemas.microsoft.com/office/powerpoint/2010/main" val="2336095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ko-KR"/>
          </a:p>
        </p:txBody>
      </p:sp>
      <p:sp>
        <p:nvSpPr>
          <p:cNvPr id="3"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4" name="Slide Number Placeholder 5"/>
          <p:cNvSpPr>
            <a:spLocks noGrp="1"/>
          </p:cNvSpPr>
          <p:nvPr>
            <p:ph type="sldNum" sz="quarter" idx="12"/>
          </p:nvPr>
        </p:nvSpPr>
        <p:spPr/>
        <p:txBody>
          <a:bodyPr/>
          <a:lstStyle>
            <a:lvl1pPr>
              <a:defRPr/>
            </a:lvl1pPr>
          </a:lstStyle>
          <a:p>
            <a:pPr>
              <a:defRPr/>
            </a:pPr>
            <a:fld id="{77EDAB2E-F467-44C0-825A-EEAFD5DD57C5}" type="slidenum">
              <a:rPr lang="en-US" altLang="ko-KR"/>
              <a:pPr>
                <a:defRPr/>
              </a:pPr>
              <a:t>‹#›</a:t>
            </a:fld>
            <a:endParaRPr lang="en-US" altLang="ko-KR"/>
          </a:p>
        </p:txBody>
      </p:sp>
    </p:spTree>
    <p:extLst>
      <p:ext uri="{BB962C8B-B14F-4D97-AF65-F5344CB8AC3E}">
        <p14:creationId xmlns:p14="http://schemas.microsoft.com/office/powerpoint/2010/main" val="1847751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049" y="273073"/>
            <a:ext cx="4013173" cy="116204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9233" y="273120"/>
            <a:ext cx="6819215" cy="5853114"/>
          </a:xfrm>
        </p:spPr>
        <p:txBody>
          <a:bodyPr/>
          <a:lstStyle>
            <a:lvl1pPr>
              <a:defRPr sz="3300"/>
            </a:lvl1pPr>
            <a:lvl2pPr>
              <a:defRPr sz="28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049" y="1435103"/>
            <a:ext cx="4013173" cy="4691062"/>
          </a:xfrm>
        </p:spPr>
        <p:txBody>
          <a:bodyPr/>
          <a:lstStyle>
            <a:lvl1pPr marL="0" indent="0">
              <a:buNone/>
              <a:defRPr sz="1500"/>
            </a:lvl1pPr>
            <a:lvl2pPr marL="456655" indent="0">
              <a:buNone/>
              <a:defRPr sz="1300"/>
            </a:lvl2pPr>
            <a:lvl3pPr marL="913308" indent="0">
              <a:buNone/>
              <a:defRPr sz="1000"/>
            </a:lvl3pPr>
            <a:lvl4pPr marL="1369966" indent="0">
              <a:buNone/>
              <a:defRPr sz="1000"/>
            </a:lvl4pPr>
            <a:lvl5pPr marL="1826623" indent="0">
              <a:buNone/>
              <a:defRPr sz="1000"/>
            </a:lvl5pPr>
            <a:lvl6pPr marL="2283279" indent="0">
              <a:buNone/>
              <a:defRPr sz="1000"/>
            </a:lvl6pPr>
            <a:lvl7pPr marL="2739936" indent="0">
              <a:buNone/>
              <a:defRPr sz="1000"/>
            </a:lvl7pPr>
            <a:lvl8pPr marL="3196589" indent="0">
              <a:buNone/>
              <a:defRPr sz="1000"/>
            </a:lvl8pPr>
            <a:lvl9pPr marL="3653244"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ko-KR"/>
          </a:p>
        </p:txBody>
      </p:sp>
      <p:sp>
        <p:nvSpPr>
          <p:cNvPr id="6"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7" name="Slide Number Placeholder 5"/>
          <p:cNvSpPr>
            <a:spLocks noGrp="1"/>
          </p:cNvSpPr>
          <p:nvPr>
            <p:ph type="sldNum" sz="quarter" idx="12"/>
          </p:nvPr>
        </p:nvSpPr>
        <p:spPr/>
        <p:txBody>
          <a:bodyPr/>
          <a:lstStyle>
            <a:lvl1pPr>
              <a:defRPr/>
            </a:lvl1pPr>
          </a:lstStyle>
          <a:p>
            <a:pPr>
              <a:defRPr/>
            </a:pPr>
            <a:fld id="{9B7DC012-EB46-4E67-A927-6F9563D5355B}" type="slidenum">
              <a:rPr lang="en-US" altLang="ko-KR"/>
              <a:pPr>
                <a:defRPr/>
              </a:pPr>
              <a:t>‹#›</a:t>
            </a:fld>
            <a:endParaRPr lang="en-US" altLang="ko-KR"/>
          </a:p>
        </p:txBody>
      </p:sp>
    </p:spTree>
    <p:extLst>
      <p:ext uri="{BB962C8B-B14F-4D97-AF65-F5344CB8AC3E}">
        <p14:creationId xmlns:p14="http://schemas.microsoft.com/office/powerpoint/2010/main" val="2874738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964" y="4800602"/>
            <a:ext cx="731901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90964" y="612796"/>
            <a:ext cx="7319010" cy="4114801"/>
          </a:xfrm>
        </p:spPr>
        <p:txBody>
          <a:bodyPr rtlCol="0">
            <a:normAutofit/>
          </a:bodyPr>
          <a:lstStyle>
            <a:lvl1pPr marL="0" indent="0">
              <a:buNone/>
              <a:defRPr sz="3300"/>
            </a:lvl1pPr>
            <a:lvl2pPr marL="456655" indent="0">
              <a:buNone/>
              <a:defRPr sz="2800"/>
            </a:lvl2pPr>
            <a:lvl3pPr marL="913308" indent="0">
              <a:buNone/>
              <a:defRPr sz="2300"/>
            </a:lvl3pPr>
            <a:lvl4pPr marL="1369966" indent="0">
              <a:buNone/>
              <a:defRPr sz="2000"/>
            </a:lvl4pPr>
            <a:lvl5pPr marL="1826623" indent="0">
              <a:buNone/>
              <a:defRPr sz="2000"/>
            </a:lvl5pPr>
            <a:lvl6pPr marL="2283279" indent="0">
              <a:buNone/>
              <a:defRPr sz="2000"/>
            </a:lvl6pPr>
            <a:lvl7pPr marL="2739936" indent="0">
              <a:buNone/>
              <a:defRPr sz="2000"/>
            </a:lvl7pPr>
            <a:lvl8pPr marL="3196589" indent="0">
              <a:buNone/>
              <a:defRPr sz="2000"/>
            </a:lvl8pPr>
            <a:lvl9pPr marL="3653244" indent="0">
              <a:buNone/>
              <a:defRPr sz="2000"/>
            </a:lvl9pPr>
          </a:lstStyle>
          <a:p>
            <a:pPr lvl="0"/>
            <a:endParaRPr lang="en-US" noProof="0"/>
          </a:p>
        </p:txBody>
      </p:sp>
      <p:sp>
        <p:nvSpPr>
          <p:cNvPr id="4" name="Text Placeholder 3"/>
          <p:cNvSpPr>
            <a:spLocks noGrp="1"/>
          </p:cNvSpPr>
          <p:nvPr>
            <p:ph type="body" sz="half" idx="2"/>
          </p:nvPr>
        </p:nvSpPr>
        <p:spPr>
          <a:xfrm>
            <a:off x="2390964" y="5367349"/>
            <a:ext cx="7319010" cy="804861"/>
          </a:xfrm>
        </p:spPr>
        <p:txBody>
          <a:bodyPr/>
          <a:lstStyle>
            <a:lvl1pPr marL="0" indent="0">
              <a:buNone/>
              <a:defRPr sz="1500"/>
            </a:lvl1pPr>
            <a:lvl2pPr marL="456655" indent="0">
              <a:buNone/>
              <a:defRPr sz="1300"/>
            </a:lvl2pPr>
            <a:lvl3pPr marL="913308" indent="0">
              <a:buNone/>
              <a:defRPr sz="1000"/>
            </a:lvl3pPr>
            <a:lvl4pPr marL="1369966" indent="0">
              <a:buNone/>
              <a:defRPr sz="1000"/>
            </a:lvl4pPr>
            <a:lvl5pPr marL="1826623" indent="0">
              <a:buNone/>
              <a:defRPr sz="1000"/>
            </a:lvl5pPr>
            <a:lvl6pPr marL="2283279" indent="0">
              <a:buNone/>
              <a:defRPr sz="1000"/>
            </a:lvl6pPr>
            <a:lvl7pPr marL="2739936" indent="0">
              <a:buNone/>
              <a:defRPr sz="1000"/>
            </a:lvl7pPr>
            <a:lvl8pPr marL="3196589" indent="0">
              <a:buNone/>
              <a:defRPr sz="1000"/>
            </a:lvl8pPr>
            <a:lvl9pPr marL="3653244"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ko-KR"/>
          </a:p>
        </p:txBody>
      </p:sp>
      <p:sp>
        <p:nvSpPr>
          <p:cNvPr id="6"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7" name="Slide Number Placeholder 5"/>
          <p:cNvSpPr>
            <a:spLocks noGrp="1"/>
          </p:cNvSpPr>
          <p:nvPr>
            <p:ph type="sldNum" sz="quarter" idx="12"/>
          </p:nvPr>
        </p:nvSpPr>
        <p:spPr/>
        <p:txBody>
          <a:bodyPr/>
          <a:lstStyle>
            <a:lvl1pPr>
              <a:defRPr/>
            </a:lvl1pPr>
          </a:lstStyle>
          <a:p>
            <a:pPr>
              <a:defRPr/>
            </a:pPr>
            <a:fld id="{158295D3-6D73-4E1A-A3FF-D7192C5F97C8}" type="slidenum">
              <a:rPr lang="en-US" altLang="ko-KR"/>
              <a:pPr>
                <a:defRPr/>
              </a:pPr>
              <a:t>‹#›</a:t>
            </a:fld>
            <a:endParaRPr lang="en-US" altLang="ko-KR"/>
          </a:p>
        </p:txBody>
      </p:sp>
    </p:spTree>
    <p:extLst>
      <p:ext uri="{BB962C8B-B14F-4D97-AF65-F5344CB8AC3E}">
        <p14:creationId xmlns:p14="http://schemas.microsoft.com/office/powerpoint/2010/main" val="366530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ko-KR"/>
          </a:p>
        </p:txBody>
      </p:sp>
      <p:sp>
        <p:nvSpPr>
          <p:cNvPr id="5"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8E02875B-23CD-49CC-8508-E9B96AC88424}" type="slidenum">
              <a:rPr lang="en-US" altLang="ko-KR"/>
              <a:pPr>
                <a:defRPr/>
              </a:pPr>
              <a:t>‹#›</a:t>
            </a:fld>
            <a:endParaRPr lang="en-US" altLang="ko-KR"/>
          </a:p>
        </p:txBody>
      </p:sp>
    </p:spTree>
    <p:extLst>
      <p:ext uri="{BB962C8B-B14F-4D97-AF65-F5344CB8AC3E}">
        <p14:creationId xmlns:p14="http://schemas.microsoft.com/office/powerpoint/2010/main" val="1345492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3810" y="274707"/>
            <a:ext cx="2744628"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919" y="274707"/>
            <a:ext cx="803058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ko-KR"/>
          </a:p>
        </p:txBody>
      </p:sp>
      <p:sp>
        <p:nvSpPr>
          <p:cNvPr id="5"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12489701-E42C-4C5C-81E9-16B908D18B1F}" type="slidenum">
              <a:rPr lang="en-US" altLang="ko-KR"/>
              <a:pPr>
                <a:defRPr/>
              </a:pPr>
              <a:t>‹#›</a:t>
            </a:fld>
            <a:endParaRPr lang="en-US" altLang="ko-KR"/>
          </a:p>
        </p:txBody>
      </p:sp>
    </p:spTree>
    <p:extLst>
      <p:ext uri="{BB962C8B-B14F-4D97-AF65-F5344CB8AC3E}">
        <p14:creationId xmlns:p14="http://schemas.microsoft.com/office/powerpoint/2010/main" val="2454029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321489" y="609610"/>
            <a:ext cx="9555374" cy="54863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05977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877" y="2130590"/>
            <a:ext cx="10368598" cy="1470024"/>
          </a:xfrm>
        </p:spPr>
        <p:txBody>
          <a:bodyPr/>
          <a:lstStyle/>
          <a:p>
            <a:r>
              <a:rPr lang="en-US"/>
              <a:t>Click to edit Master title style</a:t>
            </a:r>
          </a:p>
        </p:txBody>
      </p:sp>
      <p:sp>
        <p:nvSpPr>
          <p:cNvPr id="3" name="Subtitle 2"/>
          <p:cNvSpPr>
            <a:spLocks noGrp="1"/>
          </p:cNvSpPr>
          <p:nvPr>
            <p:ph type="subTitle" idx="1"/>
          </p:nvPr>
        </p:nvSpPr>
        <p:spPr>
          <a:xfrm>
            <a:off x="1829758" y="3886211"/>
            <a:ext cx="8538846" cy="1752599"/>
          </a:xfrm>
        </p:spPr>
        <p:txBody>
          <a:bodyPr/>
          <a:lstStyle>
            <a:lvl1pPr marL="0" indent="0" algn="ctr">
              <a:buNone/>
              <a:defRPr>
                <a:solidFill>
                  <a:schemeClr val="tx1">
                    <a:tint val="75000"/>
                  </a:schemeClr>
                </a:solidFill>
              </a:defRPr>
            </a:lvl1pPr>
            <a:lvl2pPr marL="456655" indent="0" algn="ctr">
              <a:buNone/>
              <a:defRPr>
                <a:solidFill>
                  <a:schemeClr val="tx1">
                    <a:tint val="75000"/>
                  </a:schemeClr>
                </a:solidFill>
              </a:defRPr>
            </a:lvl2pPr>
            <a:lvl3pPr marL="913308" indent="0" algn="ctr">
              <a:buNone/>
              <a:defRPr>
                <a:solidFill>
                  <a:schemeClr val="tx1">
                    <a:tint val="75000"/>
                  </a:schemeClr>
                </a:solidFill>
              </a:defRPr>
            </a:lvl3pPr>
            <a:lvl4pPr marL="1369966" indent="0" algn="ctr">
              <a:buNone/>
              <a:defRPr>
                <a:solidFill>
                  <a:schemeClr val="tx1">
                    <a:tint val="75000"/>
                  </a:schemeClr>
                </a:solidFill>
              </a:defRPr>
            </a:lvl4pPr>
            <a:lvl5pPr marL="1826623" indent="0" algn="ctr">
              <a:buNone/>
              <a:defRPr>
                <a:solidFill>
                  <a:schemeClr val="tx1">
                    <a:tint val="75000"/>
                  </a:schemeClr>
                </a:solidFill>
              </a:defRPr>
            </a:lvl5pPr>
            <a:lvl6pPr marL="2283279" indent="0" algn="ctr">
              <a:buNone/>
              <a:defRPr>
                <a:solidFill>
                  <a:schemeClr val="tx1">
                    <a:tint val="75000"/>
                  </a:schemeClr>
                </a:solidFill>
              </a:defRPr>
            </a:lvl6pPr>
            <a:lvl7pPr marL="2739936" indent="0" algn="ctr">
              <a:buNone/>
              <a:defRPr>
                <a:solidFill>
                  <a:schemeClr val="tx1">
                    <a:tint val="75000"/>
                  </a:schemeClr>
                </a:solidFill>
              </a:defRPr>
            </a:lvl7pPr>
            <a:lvl8pPr marL="3196589" indent="0" algn="ctr">
              <a:buNone/>
              <a:defRPr>
                <a:solidFill>
                  <a:schemeClr val="tx1">
                    <a:tint val="75000"/>
                  </a:schemeClr>
                </a:solidFill>
              </a:defRPr>
            </a:lvl8pPr>
            <a:lvl9pPr marL="36532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tLang="ko-KR"/>
          </a:p>
        </p:txBody>
      </p:sp>
      <p:sp>
        <p:nvSpPr>
          <p:cNvPr id="5"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F69658F9-B771-4F36-84C5-65751843EA09}" type="slidenum">
              <a:rPr lang="en-US" altLang="ko-KR"/>
              <a:pPr>
                <a:defRPr/>
              </a:pPr>
              <a:t>‹#›</a:t>
            </a:fld>
            <a:endParaRPr lang="en-US" altLang="ko-KR"/>
          </a:p>
        </p:txBody>
      </p:sp>
    </p:spTree>
    <p:extLst>
      <p:ext uri="{BB962C8B-B14F-4D97-AF65-F5344CB8AC3E}">
        <p14:creationId xmlns:p14="http://schemas.microsoft.com/office/powerpoint/2010/main" val="1973748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ko-KR"/>
          </a:p>
        </p:txBody>
      </p:sp>
      <p:sp>
        <p:nvSpPr>
          <p:cNvPr id="5"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8DDA7480-B3E9-4FD1-AF11-1726039150CD}" type="slidenum">
              <a:rPr lang="en-US" altLang="ko-KR"/>
              <a:pPr>
                <a:defRPr/>
              </a:pPr>
              <a:t>‹#›</a:t>
            </a:fld>
            <a:endParaRPr lang="en-US" altLang="ko-KR"/>
          </a:p>
        </p:txBody>
      </p:sp>
    </p:spTree>
    <p:extLst>
      <p:ext uri="{BB962C8B-B14F-4D97-AF65-F5344CB8AC3E}">
        <p14:creationId xmlns:p14="http://schemas.microsoft.com/office/powerpoint/2010/main" val="3565649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 y="260657"/>
            <a:ext cx="12198350" cy="785783"/>
          </a:xfrm>
          <a:prstGeom prst="rect">
            <a:avLst/>
          </a:prstGeom>
        </p:spPr>
        <p:txBody>
          <a:bodyPr/>
          <a:lstStyle/>
          <a:p>
            <a:r>
              <a:rPr lang="en-US"/>
              <a:t>Click to edit Master title style</a:t>
            </a:r>
            <a:endParaRPr lang="de-DE" dirty="0"/>
          </a:p>
        </p:txBody>
      </p:sp>
      <p:sp>
        <p:nvSpPr>
          <p:cNvPr id="3" name="Inhaltsplatzhalter 2"/>
          <p:cNvSpPr>
            <a:spLocks noGrp="1"/>
          </p:cNvSpPr>
          <p:nvPr>
            <p:ph idx="1"/>
          </p:nvPr>
        </p:nvSpPr>
        <p:spPr/>
        <p:txBody>
          <a:bodyPr/>
          <a:lstStyle>
            <a:lvl1pPr>
              <a:lnSpc>
                <a:spcPct val="100000"/>
              </a:lnSpc>
              <a:spcBef>
                <a:spcPts val="599"/>
              </a:spcBef>
              <a:defRPr/>
            </a:lvl1pPr>
            <a:lvl2pPr>
              <a:lnSpc>
                <a:spcPct val="100000"/>
              </a:lnSpc>
              <a:spcBef>
                <a:spcPts val="599"/>
              </a:spcBef>
              <a:defRPr/>
            </a:lvl2pPr>
            <a:lvl3pPr marL="431482" marR="0" indent="-258894" algn="l" defTabSz="913308" rtl="0" eaLnBrk="1" fontAlgn="base" latinLnBrk="0" hangingPunct="1">
              <a:lnSpc>
                <a:spcPct val="100000"/>
              </a:lnSpc>
              <a:spcBef>
                <a:spcPts val="599"/>
              </a:spcBef>
              <a:spcAft>
                <a:spcPct val="0"/>
              </a:spcAft>
              <a:buClr>
                <a:schemeClr val="bg2"/>
              </a:buClr>
              <a:buSzTx/>
              <a:buFont typeface="Symbol" pitchFamily="18" charset="2"/>
              <a:buChar char="-"/>
              <a:tabLst/>
              <a:defRPr/>
            </a:lvl3pPr>
          </a:lstStyle>
          <a:p>
            <a:pPr lvl="0"/>
            <a:r>
              <a:rPr lang="en-US" altLang="de-DE"/>
              <a:t>Click to edit Master text styles</a:t>
            </a:r>
          </a:p>
          <a:p>
            <a:pPr lvl="1"/>
            <a:r>
              <a:rPr lang="en-US" altLang="de-DE"/>
              <a:t>Second level</a:t>
            </a:r>
          </a:p>
          <a:p>
            <a:pPr lvl="2"/>
            <a:r>
              <a:rPr lang="en-US" altLang="de-DE"/>
              <a:t>Third level</a:t>
            </a:r>
          </a:p>
        </p:txBody>
      </p:sp>
    </p:spTree>
    <p:extLst>
      <p:ext uri="{BB962C8B-B14F-4D97-AF65-F5344CB8AC3E}">
        <p14:creationId xmlns:p14="http://schemas.microsoft.com/office/powerpoint/2010/main" val="155388154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589" y="4407086"/>
            <a:ext cx="10368598" cy="1362075"/>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963589" y="2906715"/>
            <a:ext cx="10368598" cy="1500188"/>
          </a:xfrm>
        </p:spPr>
        <p:txBody>
          <a:bodyPr anchor="b"/>
          <a:lstStyle>
            <a:lvl1pPr marL="0" indent="0">
              <a:buNone/>
              <a:defRPr sz="2000">
                <a:solidFill>
                  <a:schemeClr val="tx1">
                    <a:tint val="75000"/>
                  </a:schemeClr>
                </a:solidFill>
              </a:defRPr>
            </a:lvl1pPr>
            <a:lvl2pPr marL="456655" indent="0">
              <a:buNone/>
              <a:defRPr sz="1800">
                <a:solidFill>
                  <a:schemeClr val="tx1">
                    <a:tint val="75000"/>
                  </a:schemeClr>
                </a:solidFill>
              </a:defRPr>
            </a:lvl2pPr>
            <a:lvl3pPr marL="913308" indent="0">
              <a:buNone/>
              <a:defRPr sz="1500">
                <a:solidFill>
                  <a:schemeClr val="tx1">
                    <a:tint val="75000"/>
                  </a:schemeClr>
                </a:solidFill>
              </a:defRPr>
            </a:lvl3pPr>
            <a:lvl4pPr marL="1369966" indent="0">
              <a:buNone/>
              <a:defRPr sz="1500">
                <a:solidFill>
                  <a:schemeClr val="tx1">
                    <a:tint val="75000"/>
                  </a:schemeClr>
                </a:solidFill>
              </a:defRPr>
            </a:lvl4pPr>
            <a:lvl5pPr marL="1826623" indent="0">
              <a:buNone/>
              <a:defRPr sz="1500">
                <a:solidFill>
                  <a:schemeClr val="tx1">
                    <a:tint val="75000"/>
                  </a:schemeClr>
                </a:solidFill>
              </a:defRPr>
            </a:lvl5pPr>
            <a:lvl6pPr marL="2283279" indent="0">
              <a:buNone/>
              <a:defRPr sz="1500">
                <a:solidFill>
                  <a:schemeClr val="tx1">
                    <a:tint val="75000"/>
                  </a:schemeClr>
                </a:solidFill>
              </a:defRPr>
            </a:lvl6pPr>
            <a:lvl7pPr marL="2739936" indent="0">
              <a:buNone/>
              <a:defRPr sz="1500">
                <a:solidFill>
                  <a:schemeClr val="tx1">
                    <a:tint val="75000"/>
                  </a:schemeClr>
                </a:solidFill>
              </a:defRPr>
            </a:lvl7pPr>
            <a:lvl8pPr marL="3196589" indent="0">
              <a:buNone/>
              <a:defRPr sz="1500">
                <a:solidFill>
                  <a:schemeClr val="tx1">
                    <a:tint val="75000"/>
                  </a:schemeClr>
                </a:solidFill>
              </a:defRPr>
            </a:lvl8pPr>
            <a:lvl9pPr marL="3653244"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ko-KR"/>
          </a:p>
        </p:txBody>
      </p:sp>
      <p:sp>
        <p:nvSpPr>
          <p:cNvPr id="5"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52D1D120-F7FF-4BD4-86AD-471C79E7AB4E}" type="slidenum">
              <a:rPr lang="en-US" altLang="ko-KR"/>
              <a:pPr>
                <a:defRPr/>
              </a:pPr>
              <a:t>‹#›</a:t>
            </a:fld>
            <a:endParaRPr lang="en-US" altLang="ko-KR"/>
          </a:p>
        </p:txBody>
      </p:sp>
    </p:spTree>
    <p:extLst>
      <p:ext uri="{BB962C8B-B14F-4D97-AF65-F5344CB8AC3E}">
        <p14:creationId xmlns:p14="http://schemas.microsoft.com/office/powerpoint/2010/main" val="177151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924" y="1600208"/>
            <a:ext cx="5387604" cy="4525962"/>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0834" y="1600208"/>
            <a:ext cx="5387604" cy="4525962"/>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tLang="ko-KR"/>
          </a:p>
        </p:txBody>
      </p:sp>
      <p:sp>
        <p:nvSpPr>
          <p:cNvPr id="6"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7" name="Slide Number Placeholder 5"/>
          <p:cNvSpPr>
            <a:spLocks noGrp="1"/>
          </p:cNvSpPr>
          <p:nvPr>
            <p:ph type="sldNum" sz="quarter" idx="12"/>
          </p:nvPr>
        </p:nvSpPr>
        <p:spPr/>
        <p:txBody>
          <a:bodyPr/>
          <a:lstStyle>
            <a:lvl1pPr>
              <a:defRPr/>
            </a:lvl1pPr>
          </a:lstStyle>
          <a:p>
            <a:pPr>
              <a:defRPr/>
            </a:pPr>
            <a:fld id="{0E2E00BE-C3E3-42E7-A298-2C775FDA1148}" type="slidenum">
              <a:rPr lang="en-US" altLang="ko-KR"/>
              <a:pPr>
                <a:defRPr/>
              </a:pPr>
              <a:t>‹#›</a:t>
            </a:fld>
            <a:endParaRPr lang="en-US" altLang="ko-KR"/>
          </a:p>
        </p:txBody>
      </p:sp>
    </p:spTree>
    <p:extLst>
      <p:ext uri="{BB962C8B-B14F-4D97-AF65-F5344CB8AC3E}">
        <p14:creationId xmlns:p14="http://schemas.microsoft.com/office/powerpoint/2010/main" val="3393712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918" y="1535113"/>
            <a:ext cx="5389724" cy="639761"/>
          </a:xfrm>
        </p:spPr>
        <p:txBody>
          <a:bodyPr anchor="b"/>
          <a:lstStyle>
            <a:lvl1pPr marL="0" indent="0">
              <a:buNone/>
              <a:defRPr sz="2300" b="1"/>
            </a:lvl1pPr>
            <a:lvl2pPr marL="456655" indent="0">
              <a:buNone/>
              <a:defRPr sz="2000" b="1"/>
            </a:lvl2pPr>
            <a:lvl3pPr marL="913308" indent="0">
              <a:buNone/>
              <a:defRPr sz="1800" b="1"/>
            </a:lvl3pPr>
            <a:lvl4pPr marL="1369966" indent="0">
              <a:buNone/>
              <a:defRPr sz="1500" b="1"/>
            </a:lvl4pPr>
            <a:lvl5pPr marL="1826623" indent="0">
              <a:buNone/>
              <a:defRPr sz="1500" b="1"/>
            </a:lvl5pPr>
            <a:lvl6pPr marL="2283279" indent="0">
              <a:buNone/>
              <a:defRPr sz="1500" b="1"/>
            </a:lvl6pPr>
            <a:lvl7pPr marL="2739936" indent="0">
              <a:buNone/>
              <a:defRPr sz="1500" b="1"/>
            </a:lvl7pPr>
            <a:lvl8pPr marL="3196589" indent="0">
              <a:buNone/>
              <a:defRPr sz="1500" b="1"/>
            </a:lvl8pPr>
            <a:lvl9pPr marL="3653244" indent="0">
              <a:buNone/>
              <a:defRPr sz="1500" b="1"/>
            </a:lvl9pPr>
          </a:lstStyle>
          <a:p>
            <a:pPr lvl="0"/>
            <a:r>
              <a:rPr lang="en-US"/>
              <a:t>Click to edit Master text styles</a:t>
            </a:r>
          </a:p>
        </p:txBody>
      </p:sp>
      <p:sp>
        <p:nvSpPr>
          <p:cNvPr id="4" name="Content Placeholder 3"/>
          <p:cNvSpPr>
            <a:spLocks noGrp="1"/>
          </p:cNvSpPr>
          <p:nvPr>
            <p:ph sz="half" idx="2"/>
          </p:nvPr>
        </p:nvSpPr>
        <p:spPr>
          <a:xfrm>
            <a:off x="609918" y="2174875"/>
            <a:ext cx="5389724" cy="3951288"/>
          </a:xfrm>
        </p:spPr>
        <p:txBody>
          <a:bodyPr/>
          <a:lstStyle>
            <a:lvl1pPr>
              <a:defRPr sz="23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6609" y="1535113"/>
            <a:ext cx="5391839" cy="639761"/>
          </a:xfrm>
        </p:spPr>
        <p:txBody>
          <a:bodyPr anchor="b"/>
          <a:lstStyle>
            <a:lvl1pPr marL="0" indent="0">
              <a:buNone/>
              <a:defRPr sz="2300" b="1"/>
            </a:lvl1pPr>
            <a:lvl2pPr marL="456655" indent="0">
              <a:buNone/>
              <a:defRPr sz="2000" b="1"/>
            </a:lvl2pPr>
            <a:lvl3pPr marL="913308" indent="0">
              <a:buNone/>
              <a:defRPr sz="1800" b="1"/>
            </a:lvl3pPr>
            <a:lvl4pPr marL="1369966" indent="0">
              <a:buNone/>
              <a:defRPr sz="1500" b="1"/>
            </a:lvl4pPr>
            <a:lvl5pPr marL="1826623" indent="0">
              <a:buNone/>
              <a:defRPr sz="1500" b="1"/>
            </a:lvl5pPr>
            <a:lvl6pPr marL="2283279" indent="0">
              <a:buNone/>
              <a:defRPr sz="1500" b="1"/>
            </a:lvl6pPr>
            <a:lvl7pPr marL="2739936" indent="0">
              <a:buNone/>
              <a:defRPr sz="1500" b="1"/>
            </a:lvl7pPr>
            <a:lvl8pPr marL="3196589" indent="0">
              <a:buNone/>
              <a:defRPr sz="1500" b="1"/>
            </a:lvl8pPr>
            <a:lvl9pPr marL="3653244"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6609" y="2174875"/>
            <a:ext cx="5391839" cy="3951288"/>
          </a:xfrm>
        </p:spPr>
        <p:txBody>
          <a:bodyPr/>
          <a:lstStyle>
            <a:lvl1pPr>
              <a:defRPr sz="23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tLang="ko-KR"/>
          </a:p>
        </p:txBody>
      </p:sp>
      <p:sp>
        <p:nvSpPr>
          <p:cNvPr id="8"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9" name="Slide Number Placeholder 5"/>
          <p:cNvSpPr>
            <a:spLocks noGrp="1"/>
          </p:cNvSpPr>
          <p:nvPr>
            <p:ph type="sldNum" sz="quarter" idx="12"/>
          </p:nvPr>
        </p:nvSpPr>
        <p:spPr/>
        <p:txBody>
          <a:bodyPr/>
          <a:lstStyle>
            <a:lvl1pPr>
              <a:defRPr/>
            </a:lvl1pPr>
          </a:lstStyle>
          <a:p>
            <a:pPr>
              <a:defRPr/>
            </a:pPr>
            <a:fld id="{98E6EBDC-2E4F-4B1B-8CFE-07B26103EE35}" type="slidenum">
              <a:rPr lang="en-US" altLang="ko-KR"/>
              <a:pPr>
                <a:defRPr/>
              </a:pPr>
              <a:t>‹#›</a:t>
            </a:fld>
            <a:endParaRPr lang="en-US" altLang="ko-KR"/>
          </a:p>
        </p:txBody>
      </p:sp>
    </p:spTree>
    <p:extLst>
      <p:ext uri="{BB962C8B-B14F-4D97-AF65-F5344CB8AC3E}">
        <p14:creationId xmlns:p14="http://schemas.microsoft.com/office/powerpoint/2010/main" val="5555795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tLang="ko-KR"/>
          </a:p>
        </p:txBody>
      </p:sp>
      <p:sp>
        <p:nvSpPr>
          <p:cNvPr id="4"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5" name="Slide Number Placeholder 5"/>
          <p:cNvSpPr>
            <a:spLocks noGrp="1"/>
          </p:cNvSpPr>
          <p:nvPr>
            <p:ph type="sldNum" sz="quarter" idx="12"/>
          </p:nvPr>
        </p:nvSpPr>
        <p:spPr/>
        <p:txBody>
          <a:bodyPr/>
          <a:lstStyle>
            <a:lvl1pPr>
              <a:defRPr/>
            </a:lvl1pPr>
          </a:lstStyle>
          <a:p>
            <a:pPr>
              <a:defRPr/>
            </a:pPr>
            <a:fld id="{633B76FC-036A-4FF6-BEA9-F301B0BD93BB}" type="slidenum">
              <a:rPr lang="en-US" altLang="ko-KR"/>
              <a:pPr>
                <a:defRPr/>
              </a:pPr>
              <a:t>‹#›</a:t>
            </a:fld>
            <a:endParaRPr lang="en-US" altLang="ko-KR"/>
          </a:p>
        </p:txBody>
      </p:sp>
    </p:spTree>
    <p:extLst>
      <p:ext uri="{BB962C8B-B14F-4D97-AF65-F5344CB8AC3E}">
        <p14:creationId xmlns:p14="http://schemas.microsoft.com/office/powerpoint/2010/main" val="3221815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ko-KR"/>
          </a:p>
        </p:txBody>
      </p:sp>
      <p:sp>
        <p:nvSpPr>
          <p:cNvPr id="3"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4" name="Slide Number Placeholder 5"/>
          <p:cNvSpPr>
            <a:spLocks noGrp="1"/>
          </p:cNvSpPr>
          <p:nvPr>
            <p:ph type="sldNum" sz="quarter" idx="12"/>
          </p:nvPr>
        </p:nvSpPr>
        <p:spPr/>
        <p:txBody>
          <a:bodyPr/>
          <a:lstStyle>
            <a:lvl1pPr>
              <a:defRPr/>
            </a:lvl1pPr>
          </a:lstStyle>
          <a:p>
            <a:pPr>
              <a:defRPr/>
            </a:pPr>
            <a:fld id="{E60E817E-C13E-42A1-B3EE-48CFCC8A49B9}" type="slidenum">
              <a:rPr lang="en-US" altLang="ko-KR"/>
              <a:pPr>
                <a:defRPr/>
              </a:pPr>
              <a:t>‹#›</a:t>
            </a:fld>
            <a:endParaRPr lang="en-US" altLang="ko-KR"/>
          </a:p>
        </p:txBody>
      </p:sp>
    </p:spTree>
    <p:extLst>
      <p:ext uri="{BB962C8B-B14F-4D97-AF65-F5344CB8AC3E}">
        <p14:creationId xmlns:p14="http://schemas.microsoft.com/office/powerpoint/2010/main" val="36085606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044" y="273073"/>
            <a:ext cx="4013173" cy="116204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9233" y="273115"/>
            <a:ext cx="6819215" cy="5853114"/>
          </a:xfrm>
        </p:spPr>
        <p:txBody>
          <a:bodyPr/>
          <a:lstStyle>
            <a:lvl1pPr>
              <a:defRPr sz="3300"/>
            </a:lvl1pPr>
            <a:lvl2pPr>
              <a:defRPr sz="28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044" y="1435103"/>
            <a:ext cx="4013173" cy="4691062"/>
          </a:xfrm>
        </p:spPr>
        <p:txBody>
          <a:bodyPr/>
          <a:lstStyle>
            <a:lvl1pPr marL="0" indent="0">
              <a:buNone/>
              <a:defRPr sz="1500"/>
            </a:lvl1pPr>
            <a:lvl2pPr marL="456655" indent="0">
              <a:buNone/>
              <a:defRPr sz="1300"/>
            </a:lvl2pPr>
            <a:lvl3pPr marL="913308" indent="0">
              <a:buNone/>
              <a:defRPr sz="1000"/>
            </a:lvl3pPr>
            <a:lvl4pPr marL="1369966" indent="0">
              <a:buNone/>
              <a:defRPr sz="1000"/>
            </a:lvl4pPr>
            <a:lvl5pPr marL="1826623" indent="0">
              <a:buNone/>
              <a:defRPr sz="1000"/>
            </a:lvl5pPr>
            <a:lvl6pPr marL="2283279" indent="0">
              <a:buNone/>
              <a:defRPr sz="1000"/>
            </a:lvl6pPr>
            <a:lvl7pPr marL="2739936" indent="0">
              <a:buNone/>
              <a:defRPr sz="1000"/>
            </a:lvl7pPr>
            <a:lvl8pPr marL="3196589" indent="0">
              <a:buNone/>
              <a:defRPr sz="1000"/>
            </a:lvl8pPr>
            <a:lvl9pPr marL="3653244"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ko-KR"/>
          </a:p>
        </p:txBody>
      </p:sp>
      <p:sp>
        <p:nvSpPr>
          <p:cNvPr id="6"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7" name="Slide Number Placeholder 5"/>
          <p:cNvSpPr>
            <a:spLocks noGrp="1"/>
          </p:cNvSpPr>
          <p:nvPr>
            <p:ph type="sldNum" sz="quarter" idx="12"/>
          </p:nvPr>
        </p:nvSpPr>
        <p:spPr/>
        <p:txBody>
          <a:bodyPr/>
          <a:lstStyle>
            <a:lvl1pPr>
              <a:defRPr/>
            </a:lvl1pPr>
          </a:lstStyle>
          <a:p>
            <a:pPr>
              <a:defRPr/>
            </a:pPr>
            <a:fld id="{42E5EFBB-8FE6-4C5C-B2CF-EC20E83AC059}" type="slidenum">
              <a:rPr lang="en-US" altLang="ko-KR"/>
              <a:pPr>
                <a:defRPr/>
              </a:pPr>
              <a:t>‹#›</a:t>
            </a:fld>
            <a:endParaRPr lang="en-US" altLang="ko-KR"/>
          </a:p>
        </p:txBody>
      </p:sp>
    </p:spTree>
    <p:extLst>
      <p:ext uri="{BB962C8B-B14F-4D97-AF65-F5344CB8AC3E}">
        <p14:creationId xmlns:p14="http://schemas.microsoft.com/office/powerpoint/2010/main" val="1666317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964" y="4800602"/>
            <a:ext cx="731901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90964" y="612796"/>
            <a:ext cx="7319010" cy="4114801"/>
          </a:xfrm>
        </p:spPr>
        <p:txBody>
          <a:bodyPr rtlCol="0">
            <a:normAutofit/>
          </a:bodyPr>
          <a:lstStyle>
            <a:lvl1pPr marL="0" indent="0">
              <a:buNone/>
              <a:defRPr sz="3300"/>
            </a:lvl1pPr>
            <a:lvl2pPr marL="456655" indent="0">
              <a:buNone/>
              <a:defRPr sz="2800"/>
            </a:lvl2pPr>
            <a:lvl3pPr marL="913308" indent="0">
              <a:buNone/>
              <a:defRPr sz="2300"/>
            </a:lvl3pPr>
            <a:lvl4pPr marL="1369966" indent="0">
              <a:buNone/>
              <a:defRPr sz="2000"/>
            </a:lvl4pPr>
            <a:lvl5pPr marL="1826623" indent="0">
              <a:buNone/>
              <a:defRPr sz="2000"/>
            </a:lvl5pPr>
            <a:lvl6pPr marL="2283279" indent="0">
              <a:buNone/>
              <a:defRPr sz="2000"/>
            </a:lvl6pPr>
            <a:lvl7pPr marL="2739936" indent="0">
              <a:buNone/>
              <a:defRPr sz="2000"/>
            </a:lvl7pPr>
            <a:lvl8pPr marL="3196589" indent="0">
              <a:buNone/>
              <a:defRPr sz="2000"/>
            </a:lvl8pPr>
            <a:lvl9pPr marL="3653244" indent="0">
              <a:buNone/>
              <a:defRPr sz="2000"/>
            </a:lvl9pPr>
          </a:lstStyle>
          <a:p>
            <a:pPr lvl="0"/>
            <a:endParaRPr lang="en-US" noProof="0"/>
          </a:p>
        </p:txBody>
      </p:sp>
      <p:sp>
        <p:nvSpPr>
          <p:cNvPr id="4" name="Text Placeholder 3"/>
          <p:cNvSpPr>
            <a:spLocks noGrp="1"/>
          </p:cNvSpPr>
          <p:nvPr>
            <p:ph type="body" sz="half" idx="2"/>
          </p:nvPr>
        </p:nvSpPr>
        <p:spPr>
          <a:xfrm>
            <a:off x="2390964" y="5367349"/>
            <a:ext cx="7319010" cy="804861"/>
          </a:xfrm>
        </p:spPr>
        <p:txBody>
          <a:bodyPr/>
          <a:lstStyle>
            <a:lvl1pPr marL="0" indent="0">
              <a:buNone/>
              <a:defRPr sz="1500"/>
            </a:lvl1pPr>
            <a:lvl2pPr marL="456655" indent="0">
              <a:buNone/>
              <a:defRPr sz="1300"/>
            </a:lvl2pPr>
            <a:lvl3pPr marL="913308" indent="0">
              <a:buNone/>
              <a:defRPr sz="1000"/>
            </a:lvl3pPr>
            <a:lvl4pPr marL="1369966" indent="0">
              <a:buNone/>
              <a:defRPr sz="1000"/>
            </a:lvl4pPr>
            <a:lvl5pPr marL="1826623" indent="0">
              <a:buNone/>
              <a:defRPr sz="1000"/>
            </a:lvl5pPr>
            <a:lvl6pPr marL="2283279" indent="0">
              <a:buNone/>
              <a:defRPr sz="1000"/>
            </a:lvl6pPr>
            <a:lvl7pPr marL="2739936" indent="0">
              <a:buNone/>
              <a:defRPr sz="1000"/>
            </a:lvl7pPr>
            <a:lvl8pPr marL="3196589" indent="0">
              <a:buNone/>
              <a:defRPr sz="1000"/>
            </a:lvl8pPr>
            <a:lvl9pPr marL="3653244"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ko-KR"/>
          </a:p>
        </p:txBody>
      </p:sp>
      <p:sp>
        <p:nvSpPr>
          <p:cNvPr id="6"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7" name="Slide Number Placeholder 5"/>
          <p:cNvSpPr>
            <a:spLocks noGrp="1"/>
          </p:cNvSpPr>
          <p:nvPr>
            <p:ph type="sldNum" sz="quarter" idx="12"/>
          </p:nvPr>
        </p:nvSpPr>
        <p:spPr/>
        <p:txBody>
          <a:bodyPr/>
          <a:lstStyle>
            <a:lvl1pPr>
              <a:defRPr/>
            </a:lvl1pPr>
          </a:lstStyle>
          <a:p>
            <a:pPr>
              <a:defRPr/>
            </a:pPr>
            <a:fld id="{F99B2E9D-511E-40F2-B48D-BF4400F3540B}" type="slidenum">
              <a:rPr lang="en-US" altLang="ko-KR"/>
              <a:pPr>
                <a:defRPr/>
              </a:pPr>
              <a:t>‹#›</a:t>
            </a:fld>
            <a:endParaRPr lang="en-US" altLang="ko-KR"/>
          </a:p>
        </p:txBody>
      </p:sp>
    </p:spTree>
    <p:extLst>
      <p:ext uri="{BB962C8B-B14F-4D97-AF65-F5344CB8AC3E}">
        <p14:creationId xmlns:p14="http://schemas.microsoft.com/office/powerpoint/2010/main" val="1339618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ko-KR"/>
          </a:p>
        </p:txBody>
      </p:sp>
      <p:sp>
        <p:nvSpPr>
          <p:cNvPr id="5"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964EE628-32ED-4E12-B358-4A4169CCA77A}" type="slidenum">
              <a:rPr lang="en-US" altLang="ko-KR"/>
              <a:pPr>
                <a:defRPr/>
              </a:pPr>
              <a:t>‹#›</a:t>
            </a:fld>
            <a:endParaRPr lang="en-US" altLang="ko-KR"/>
          </a:p>
        </p:txBody>
      </p:sp>
    </p:spTree>
    <p:extLst>
      <p:ext uri="{BB962C8B-B14F-4D97-AF65-F5344CB8AC3E}">
        <p14:creationId xmlns:p14="http://schemas.microsoft.com/office/powerpoint/2010/main" val="12297614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3810" y="274702"/>
            <a:ext cx="2744628"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919" y="274702"/>
            <a:ext cx="803058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ko-KR"/>
          </a:p>
        </p:txBody>
      </p:sp>
      <p:sp>
        <p:nvSpPr>
          <p:cNvPr id="5"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0759EF60-1F58-4633-8CFA-80890D7EAF4A}" type="slidenum">
              <a:rPr lang="en-US" altLang="ko-KR"/>
              <a:pPr>
                <a:defRPr/>
              </a:pPr>
              <a:t>‹#›</a:t>
            </a:fld>
            <a:endParaRPr lang="en-US" altLang="ko-KR"/>
          </a:p>
        </p:txBody>
      </p:sp>
    </p:spTree>
    <p:extLst>
      <p:ext uri="{BB962C8B-B14F-4D97-AF65-F5344CB8AC3E}">
        <p14:creationId xmlns:p14="http://schemas.microsoft.com/office/powerpoint/2010/main" val="41311538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321489" y="609610"/>
            <a:ext cx="9555374" cy="54863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4081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1" y="260657"/>
            <a:ext cx="12198350" cy="785783"/>
          </a:xfrm>
          <a:prstGeom prst="rect">
            <a:avLst/>
          </a:prstGeom>
        </p:spPr>
        <p:txBody>
          <a:bodyPr/>
          <a:lstStyle/>
          <a:p>
            <a:r>
              <a:rPr lang="en-US"/>
              <a:t>Click to edit Master title style</a:t>
            </a:r>
            <a:endParaRPr lang="de-DE" dirty="0"/>
          </a:p>
        </p:txBody>
      </p:sp>
    </p:spTree>
    <p:extLst>
      <p:ext uri="{BB962C8B-B14F-4D97-AF65-F5344CB8AC3E}">
        <p14:creationId xmlns:p14="http://schemas.microsoft.com/office/powerpoint/2010/main" val="3150781154"/>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877" y="2130565"/>
            <a:ext cx="10368598" cy="1470024"/>
          </a:xfrm>
        </p:spPr>
        <p:txBody>
          <a:bodyPr/>
          <a:lstStyle/>
          <a:p>
            <a:r>
              <a:rPr lang="en-US"/>
              <a:t>Click to edit Master title style</a:t>
            </a:r>
          </a:p>
        </p:txBody>
      </p:sp>
      <p:sp>
        <p:nvSpPr>
          <p:cNvPr id="3" name="Subtitle 2"/>
          <p:cNvSpPr>
            <a:spLocks noGrp="1"/>
          </p:cNvSpPr>
          <p:nvPr>
            <p:ph type="subTitle" idx="1"/>
          </p:nvPr>
        </p:nvSpPr>
        <p:spPr>
          <a:xfrm>
            <a:off x="1829758" y="3886211"/>
            <a:ext cx="8538846" cy="1752599"/>
          </a:xfrm>
        </p:spPr>
        <p:txBody>
          <a:bodyPr/>
          <a:lstStyle>
            <a:lvl1pPr marL="0" indent="0" algn="ctr">
              <a:buNone/>
              <a:defRPr>
                <a:solidFill>
                  <a:schemeClr val="tx1">
                    <a:tint val="75000"/>
                  </a:schemeClr>
                </a:solidFill>
              </a:defRPr>
            </a:lvl1pPr>
            <a:lvl2pPr marL="456655" indent="0" algn="ctr">
              <a:buNone/>
              <a:defRPr>
                <a:solidFill>
                  <a:schemeClr val="tx1">
                    <a:tint val="75000"/>
                  </a:schemeClr>
                </a:solidFill>
              </a:defRPr>
            </a:lvl2pPr>
            <a:lvl3pPr marL="913308" indent="0" algn="ctr">
              <a:buNone/>
              <a:defRPr>
                <a:solidFill>
                  <a:schemeClr val="tx1">
                    <a:tint val="75000"/>
                  </a:schemeClr>
                </a:solidFill>
              </a:defRPr>
            </a:lvl3pPr>
            <a:lvl4pPr marL="1369966" indent="0" algn="ctr">
              <a:buNone/>
              <a:defRPr>
                <a:solidFill>
                  <a:schemeClr val="tx1">
                    <a:tint val="75000"/>
                  </a:schemeClr>
                </a:solidFill>
              </a:defRPr>
            </a:lvl4pPr>
            <a:lvl5pPr marL="1826623" indent="0" algn="ctr">
              <a:buNone/>
              <a:defRPr>
                <a:solidFill>
                  <a:schemeClr val="tx1">
                    <a:tint val="75000"/>
                  </a:schemeClr>
                </a:solidFill>
              </a:defRPr>
            </a:lvl5pPr>
            <a:lvl6pPr marL="2283279" indent="0" algn="ctr">
              <a:buNone/>
              <a:defRPr>
                <a:solidFill>
                  <a:schemeClr val="tx1">
                    <a:tint val="75000"/>
                  </a:schemeClr>
                </a:solidFill>
              </a:defRPr>
            </a:lvl6pPr>
            <a:lvl7pPr marL="2739936" indent="0" algn="ctr">
              <a:buNone/>
              <a:defRPr>
                <a:solidFill>
                  <a:schemeClr val="tx1">
                    <a:tint val="75000"/>
                  </a:schemeClr>
                </a:solidFill>
              </a:defRPr>
            </a:lvl7pPr>
            <a:lvl8pPr marL="3196589" indent="0" algn="ctr">
              <a:buNone/>
              <a:defRPr>
                <a:solidFill>
                  <a:schemeClr val="tx1">
                    <a:tint val="75000"/>
                  </a:schemeClr>
                </a:solidFill>
              </a:defRPr>
            </a:lvl8pPr>
            <a:lvl9pPr marL="36532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tLang="ko-KR"/>
          </a:p>
        </p:txBody>
      </p:sp>
      <p:sp>
        <p:nvSpPr>
          <p:cNvPr id="5"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C4EA032F-85AD-4CED-9AD3-B37129CFC97A}" type="slidenum">
              <a:rPr lang="en-US" altLang="ko-KR"/>
              <a:pPr>
                <a:defRPr/>
              </a:pPr>
              <a:t>‹#›</a:t>
            </a:fld>
            <a:endParaRPr lang="en-US" altLang="ko-KR"/>
          </a:p>
        </p:txBody>
      </p:sp>
    </p:spTree>
    <p:extLst>
      <p:ext uri="{BB962C8B-B14F-4D97-AF65-F5344CB8AC3E}">
        <p14:creationId xmlns:p14="http://schemas.microsoft.com/office/powerpoint/2010/main" val="3934174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ko-KR"/>
          </a:p>
        </p:txBody>
      </p:sp>
      <p:sp>
        <p:nvSpPr>
          <p:cNvPr id="5"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68D47E7C-4423-49B5-9DC1-AC1FA3F320E5}" type="slidenum">
              <a:rPr lang="en-US" altLang="ko-KR"/>
              <a:pPr>
                <a:defRPr/>
              </a:pPr>
              <a:t>‹#›</a:t>
            </a:fld>
            <a:endParaRPr lang="en-US" altLang="ko-KR"/>
          </a:p>
        </p:txBody>
      </p:sp>
    </p:spTree>
    <p:extLst>
      <p:ext uri="{BB962C8B-B14F-4D97-AF65-F5344CB8AC3E}">
        <p14:creationId xmlns:p14="http://schemas.microsoft.com/office/powerpoint/2010/main" val="33741866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589" y="4407060"/>
            <a:ext cx="10368598" cy="1362075"/>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963589" y="2906715"/>
            <a:ext cx="10368598" cy="1500188"/>
          </a:xfrm>
        </p:spPr>
        <p:txBody>
          <a:bodyPr anchor="b"/>
          <a:lstStyle>
            <a:lvl1pPr marL="0" indent="0">
              <a:buNone/>
              <a:defRPr sz="2000">
                <a:solidFill>
                  <a:schemeClr val="tx1">
                    <a:tint val="75000"/>
                  </a:schemeClr>
                </a:solidFill>
              </a:defRPr>
            </a:lvl1pPr>
            <a:lvl2pPr marL="456655" indent="0">
              <a:buNone/>
              <a:defRPr sz="1800">
                <a:solidFill>
                  <a:schemeClr val="tx1">
                    <a:tint val="75000"/>
                  </a:schemeClr>
                </a:solidFill>
              </a:defRPr>
            </a:lvl2pPr>
            <a:lvl3pPr marL="913308" indent="0">
              <a:buNone/>
              <a:defRPr sz="1500">
                <a:solidFill>
                  <a:schemeClr val="tx1">
                    <a:tint val="75000"/>
                  </a:schemeClr>
                </a:solidFill>
              </a:defRPr>
            </a:lvl3pPr>
            <a:lvl4pPr marL="1369966" indent="0">
              <a:buNone/>
              <a:defRPr sz="1500">
                <a:solidFill>
                  <a:schemeClr val="tx1">
                    <a:tint val="75000"/>
                  </a:schemeClr>
                </a:solidFill>
              </a:defRPr>
            </a:lvl4pPr>
            <a:lvl5pPr marL="1826623" indent="0">
              <a:buNone/>
              <a:defRPr sz="1500">
                <a:solidFill>
                  <a:schemeClr val="tx1">
                    <a:tint val="75000"/>
                  </a:schemeClr>
                </a:solidFill>
              </a:defRPr>
            </a:lvl5pPr>
            <a:lvl6pPr marL="2283279" indent="0">
              <a:buNone/>
              <a:defRPr sz="1500">
                <a:solidFill>
                  <a:schemeClr val="tx1">
                    <a:tint val="75000"/>
                  </a:schemeClr>
                </a:solidFill>
              </a:defRPr>
            </a:lvl6pPr>
            <a:lvl7pPr marL="2739936" indent="0">
              <a:buNone/>
              <a:defRPr sz="1500">
                <a:solidFill>
                  <a:schemeClr val="tx1">
                    <a:tint val="75000"/>
                  </a:schemeClr>
                </a:solidFill>
              </a:defRPr>
            </a:lvl7pPr>
            <a:lvl8pPr marL="3196589" indent="0">
              <a:buNone/>
              <a:defRPr sz="1500">
                <a:solidFill>
                  <a:schemeClr val="tx1">
                    <a:tint val="75000"/>
                  </a:schemeClr>
                </a:solidFill>
              </a:defRPr>
            </a:lvl8pPr>
            <a:lvl9pPr marL="3653244"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ko-KR"/>
          </a:p>
        </p:txBody>
      </p:sp>
      <p:sp>
        <p:nvSpPr>
          <p:cNvPr id="5"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E709F11F-3D8E-4A36-AA2E-0ED6703CFAAA}" type="slidenum">
              <a:rPr lang="en-US" altLang="ko-KR"/>
              <a:pPr>
                <a:defRPr/>
              </a:pPr>
              <a:t>‹#›</a:t>
            </a:fld>
            <a:endParaRPr lang="en-US" altLang="ko-KR"/>
          </a:p>
        </p:txBody>
      </p:sp>
    </p:spTree>
    <p:extLst>
      <p:ext uri="{BB962C8B-B14F-4D97-AF65-F5344CB8AC3E}">
        <p14:creationId xmlns:p14="http://schemas.microsoft.com/office/powerpoint/2010/main" val="42936454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924" y="1600208"/>
            <a:ext cx="5387604" cy="4525962"/>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0834" y="1600208"/>
            <a:ext cx="5387604" cy="4525962"/>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tLang="ko-KR"/>
          </a:p>
        </p:txBody>
      </p:sp>
      <p:sp>
        <p:nvSpPr>
          <p:cNvPr id="6"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7" name="Slide Number Placeholder 5"/>
          <p:cNvSpPr>
            <a:spLocks noGrp="1"/>
          </p:cNvSpPr>
          <p:nvPr>
            <p:ph type="sldNum" sz="quarter" idx="12"/>
          </p:nvPr>
        </p:nvSpPr>
        <p:spPr/>
        <p:txBody>
          <a:bodyPr/>
          <a:lstStyle>
            <a:lvl1pPr>
              <a:defRPr/>
            </a:lvl1pPr>
          </a:lstStyle>
          <a:p>
            <a:pPr>
              <a:defRPr/>
            </a:pPr>
            <a:fld id="{D70E93A5-958A-4AD0-AB15-425CD5664648}" type="slidenum">
              <a:rPr lang="en-US" altLang="ko-KR"/>
              <a:pPr>
                <a:defRPr/>
              </a:pPr>
              <a:t>‹#›</a:t>
            </a:fld>
            <a:endParaRPr lang="en-US" altLang="ko-KR"/>
          </a:p>
        </p:txBody>
      </p:sp>
    </p:spTree>
    <p:extLst>
      <p:ext uri="{BB962C8B-B14F-4D97-AF65-F5344CB8AC3E}">
        <p14:creationId xmlns:p14="http://schemas.microsoft.com/office/powerpoint/2010/main" val="17629267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918" y="1535113"/>
            <a:ext cx="5389724" cy="639761"/>
          </a:xfrm>
        </p:spPr>
        <p:txBody>
          <a:bodyPr anchor="b"/>
          <a:lstStyle>
            <a:lvl1pPr marL="0" indent="0">
              <a:buNone/>
              <a:defRPr sz="2300" b="1"/>
            </a:lvl1pPr>
            <a:lvl2pPr marL="456655" indent="0">
              <a:buNone/>
              <a:defRPr sz="2000" b="1"/>
            </a:lvl2pPr>
            <a:lvl3pPr marL="913308" indent="0">
              <a:buNone/>
              <a:defRPr sz="1800" b="1"/>
            </a:lvl3pPr>
            <a:lvl4pPr marL="1369966" indent="0">
              <a:buNone/>
              <a:defRPr sz="1500" b="1"/>
            </a:lvl4pPr>
            <a:lvl5pPr marL="1826623" indent="0">
              <a:buNone/>
              <a:defRPr sz="1500" b="1"/>
            </a:lvl5pPr>
            <a:lvl6pPr marL="2283279" indent="0">
              <a:buNone/>
              <a:defRPr sz="1500" b="1"/>
            </a:lvl6pPr>
            <a:lvl7pPr marL="2739936" indent="0">
              <a:buNone/>
              <a:defRPr sz="1500" b="1"/>
            </a:lvl7pPr>
            <a:lvl8pPr marL="3196589" indent="0">
              <a:buNone/>
              <a:defRPr sz="1500" b="1"/>
            </a:lvl8pPr>
            <a:lvl9pPr marL="3653244" indent="0">
              <a:buNone/>
              <a:defRPr sz="1500" b="1"/>
            </a:lvl9pPr>
          </a:lstStyle>
          <a:p>
            <a:pPr lvl="0"/>
            <a:r>
              <a:rPr lang="en-US"/>
              <a:t>Click to edit Master text styles</a:t>
            </a:r>
          </a:p>
        </p:txBody>
      </p:sp>
      <p:sp>
        <p:nvSpPr>
          <p:cNvPr id="4" name="Content Placeholder 3"/>
          <p:cNvSpPr>
            <a:spLocks noGrp="1"/>
          </p:cNvSpPr>
          <p:nvPr>
            <p:ph sz="half" idx="2"/>
          </p:nvPr>
        </p:nvSpPr>
        <p:spPr>
          <a:xfrm>
            <a:off x="609918" y="2174875"/>
            <a:ext cx="5389724" cy="3951288"/>
          </a:xfrm>
        </p:spPr>
        <p:txBody>
          <a:bodyPr/>
          <a:lstStyle>
            <a:lvl1pPr>
              <a:defRPr sz="23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6609" y="1535113"/>
            <a:ext cx="5391839" cy="639761"/>
          </a:xfrm>
        </p:spPr>
        <p:txBody>
          <a:bodyPr anchor="b"/>
          <a:lstStyle>
            <a:lvl1pPr marL="0" indent="0">
              <a:buNone/>
              <a:defRPr sz="2300" b="1"/>
            </a:lvl1pPr>
            <a:lvl2pPr marL="456655" indent="0">
              <a:buNone/>
              <a:defRPr sz="2000" b="1"/>
            </a:lvl2pPr>
            <a:lvl3pPr marL="913308" indent="0">
              <a:buNone/>
              <a:defRPr sz="1800" b="1"/>
            </a:lvl3pPr>
            <a:lvl4pPr marL="1369966" indent="0">
              <a:buNone/>
              <a:defRPr sz="1500" b="1"/>
            </a:lvl4pPr>
            <a:lvl5pPr marL="1826623" indent="0">
              <a:buNone/>
              <a:defRPr sz="1500" b="1"/>
            </a:lvl5pPr>
            <a:lvl6pPr marL="2283279" indent="0">
              <a:buNone/>
              <a:defRPr sz="1500" b="1"/>
            </a:lvl6pPr>
            <a:lvl7pPr marL="2739936" indent="0">
              <a:buNone/>
              <a:defRPr sz="1500" b="1"/>
            </a:lvl7pPr>
            <a:lvl8pPr marL="3196589" indent="0">
              <a:buNone/>
              <a:defRPr sz="1500" b="1"/>
            </a:lvl8pPr>
            <a:lvl9pPr marL="3653244"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6609" y="2174875"/>
            <a:ext cx="5391839" cy="3951288"/>
          </a:xfrm>
        </p:spPr>
        <p:txBody>
          <a:bodyPr/>
          <a:lstStyle>
            <a:lvl1pPr>
              <a:defRPr sz="23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tLang="ko-KR"/>
          </a:p>
        </p:txBody>
      </p:sp>
      <p:sp>
        <p:nvSpPr>
          <p:cNvPr id="8"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9" name="Slide Number Placeholder 5"/>
          <p:cNvSpPr>
            <a:spLocks noGrp="1"/>
          </p:cNvSpPr>
          <p:nvPr>
            <p:ph type="sldNum" sz="quarter" idx="12"/>
          </p:nvPr>
        </p:nvSpPr>
        <p:spPr/>
        <p:txBody>
          <a:bodyPr/>
          <a:lstStyle>
            <a:lvl1pPr>
              <a:defRPr/>
            </a:lvl1pPr>
          </a:lstStyle>
          <a:p>
            <a:pPr>
              <a:defRPr/>
            </a:pPr>
            <a:fld id="{EDFB9AE1-E347-48B9-A9FC-2A6FB77D9376}" type="slidenum">
              <a:rPr lang="en-US" altLang="ko-KR"/>
              <a:pPr>
                <a:defRPr/>
              </a:pPr>
              <a:t>‹#›</a:t>
            </a:fld>
            <a:endParaRPr lang="en-US" altLang="ko-KR"/>
          </a:p>
        </p:txBody>
      </p:sp>
    </p:spTree>
    <p:extLst>
      <p:ext uri="{BB962C8B-B14F-4D97-AF65-F5344CB8AC3E}">
        <p14:creationId xmlns:p14="http://schemas.microsoft.com/office/powerpoint/2010/main" val="31838780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tLang="ko-KR"/>
          </a:p>
        </p:txBody>
      </p:sp>
      <p:sp>
        <p:nvSpPr>
          <p:cNvPr id="4"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5" name="Slide Number Placeholder 5"/>
          <p:cNvSpPr>
            <a:spLocks noGrp="1"/>
          </p:cNvSpPr>
          <p:nvPr>
            <p:ph type="sldNum" sz="quarter" idx="12"/>
          </p:nvPr>
        </p:nvSpPr>
        <p:spPr/>
        <p:txBody>
          <a:bodyPr/>
          <a:lstStyle>
            <a:lvl1pPr>
              <a:defRPr/>
            </a:lvl1pPr>
          </a:lstStyle>
          <a:p>
            <a:pPr>
              <a:defRPr/>
            </a:pPr>
            <a:fld id="{9AA243AE-6331-4C5D-8D56-1BE6A63223ED}" type="slidenum">
              <a:rPr lang="en-US" altLang="ko-KR"/>
              <a:pPr>
                <a:defRPr/>
              </a:pPr>
              <a:t>‹#›</a:t>
            </a:fld>
            <a:endParaRPr lang="en-US" altLang="ko-KR"/>
          </a:p>
        </p:txBody>
      </p:sp>
    </p:spTree>
    <p:extLst>
      <p:ext uri="{BB962C8B-B14F-4D97-AF65-F5344CB8AC3E}">
        <p14:creationId xmlns:p14="http://schemas.microsoft.com/office/powerpoint/2010/main" val="42321452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ko-KR"/>
          </a:p>
        </p:txBody>
      </p:sp>
      <p:sp>
        <p:nvSpPr>
          <p:cNvPr id="3"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4" name="Slide Number Placeholder 5"/>
          <p:cNvSpPr>
            <a:spLocks noGrp="1"/>
          </p:cNvSpPr>
          <p:nvPr>
            <p:ph type="sldNum" sz="quarter" idx="12"/>
          </p:nvPr>
        </p:nvSpPr>
        <p:spPr/>
        <p:txBody>
          <a:bodyPr/>
          <a:lstStyle>
            <a:lvl1pPr>
              <a:defRPr/>
            </a:lvl1pPr>
          </a:lstStyle>
          <a:p>
            <a:pPr>
              <a:defRPr/>
            </a:pPr>
            <a:fld id="{42579BA2-6393-4DE2-8233-EAA4E0B5D370}" type="slidenum">
              <a:rPr lang="en-US" altLang="ko-KR"/>
              <a:pPr>
                <a:defRPr/>
              </a:pPr>
              <a:t>‹#›</a:t>
            </a:fld>
            <a:endParaRPr lang="en-US" altLang="ko-KR"/>
          </a:p>
        </p:txBody>
      </p:sp>
    </p:spTree>
    <p:extLst>
      <p:ext uri="{BB962C8B-B14F-4D97-AF65-F5344CB8AC3E}">
        <p14:creationId xmlns:p14="http://schemas.microsoft.com/office/powerpoint/2010/main" val="36889352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026" y="273073"/>
            <a:ext cx="4013173" cy="116204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9233" y="273087"/>
            <a:ext cx="6819215" cy="5853114"/>
          </a:xfrm>
        </p:spPr>
        <p:txBody>
          <a:bodyPr/>
          <a:lstStyle>
            <a:lvl1pPr>
              <a:defRPr sz="3300"/>
            </a:lvl1pPr>
            <a:lvl2pPr>
              <a:defRPr sz="28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026" y="1435103"/>
            <a:ext cx="4013173" cy="4691062"/>
          </a:xfrm>
        </p:spPr>
        <p:txBody>
          <a:bodyPr/>
          <a:lstStyle>
            <a:lvl1pPr marL="0" indent="0">
              <a:buNone/>
              <a:defRPr sz="1500"/>
            </a:lvl1pPr>
            <a:lvl2pPr marL="456655" indent="0">
              <a:buNone/>
              <a:defRPr sz="1300"/>
            </a:lvl2pPr>
            <a:lvl3pPr marL="913308" indent="0">
              <a:buNone/>
              <a:defRPr sz="1000"/>
            </a:lvl3pPr>
            <a:lvl4pPr marL="1369966" indent="0">
              <a:buNone/>
              <a:defRPr sz="1000"/>
            </a:lvl4pPr>
            <a:lvl5pPr marL="1826623" indent="0">
              <a:buNone/>
              <a:defRPr sz="1000"/>
            </a:lvl5pPr>
            <a:lvl6pPr marL="2283279" indent="0">
              <a:buNone/>
              <a:defRPr sz="1000"/>
            </a:lvl6pPr>
            <a:lvl7pPr marL="2739936" indent="0">
              <a:buNone/>
              <a:defRPr sz="1000"/>
            </a:lvl7pPr>
            <a:lvl8pPr marL="3196589" indent="0">
              <a:buNone/>
              <a:defRPr sz="1000"/>
            </a:lvl8pPr>
            <a:lvl9pPr marL="3653244"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ko-KR"/>
          </a:p>
        </p:txBody>
      </p:sp>
      <p:sp>
        <p:nvSpPr>
          <p:cNvPr id="6"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7" name="Slide Number Placeholder 5"/>
          <p:cNvSpPr>
            <a:spLocks noGrp="1"/>
          </p:cNvSpPr>
          <p:nvPr>
            <p:ph type="sldNum" sz="quarter" idx="12"/>
          </p:nvPr>
        </p:nvSpPr>
        <p:spPr/>
        <p:txBody>
          <a:bodyPr/>
          <a:lstStyle>
            <a:lvl1pPr>
              <a:defRPr/>
            </a:lvl1pPr>
          </a:lstStyle>
          <a:p>
            <a:pPr>
              <a:defRPr/>
            </a:pPr>
            <a:fld id="{E89A2D25-5DE8-42B2-8F2E-C30702B93A45}" type="slidenum">
              <a:rPr lang="en-US" altLang="ko-KR"/>
              <a:pPr>
                <a:defRPr/>
              </a:pPr>
              <a:t>‹#›</a:t>
            </a:fld>
            <a:endParaRPr lang="en-US" altLang="ko-KR"/>
          </a:p>
        </p:txBody>
      </p:sp>
    </p:spTree>
    <p:extLst>
      <p:ext uri="{BB962C8B-B14F-4D97-AF65-F5344CB8AC3E}">
        <p14:creationId xmlns:p14="http://schemas.microsoft.com/office/powerpoint/2010/main" val="2662719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964" y="4800602"/>
            <a:ext cx="731901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90964" y="612796"/>
            <a:ext cx="7319010" cy="4114801"/>
          </a:xfrm>
        </p:spPr>
        <p:txBody>
          <a:bodyPr rtlCol="0">
            <a:normAutofit/>
          </a:bodyPr>
          <a:lstStyle>
            <a:lvl1pPr marL="0" indent="0">
              <a:buNone/>
              <a:defRPr sz="3300"/>
            </a:lvl1pPr>
            <a:lvl2pPr marL="456655" indent="0">
              <a:buNone/>
              <a:defRPr sz="2800"/>
            </a:lvl2pPr>
            <a:lvl3pPr marL="913308" indent="0">
              <a:buNone/>
              <a:defRPr sz="2300"/>
            </a:lvl3pPr>
            <a:lvl4pPr marL="1369966" indent="0">
              <a:buNone/>
              <a:defRPr sz="2000"/>
            </a:lvl4pPr>
            <a:lvl5pPr marL="1826623" indent="0">
              <a:buNone/>
              <a:defRPr sz="2000"/>
            </a:lvl5pPr>
            <a:lvl6pPr marL="2283279" indent="0">
              <a:buNone/>
              <a:defRPr sz="2000"/>
            </a:lvl6pPr>
            <a:lvl7pPr marL="2739936" indent="0">
              <a:buNone/>
              <a:defRPr sz="2000"/>
            </a:lvl7pPr>
            <a:lvl8pPr marL="3196589" indent="0">
              <a:buNone/>
              <a:defRPr sz="2000"/>
            </a:lvl8pPr>
            <a:lvl9pPr marL="3653244" indent="0">
              <a:buNone/>
              <a:defRPr sz="2000"/>
            </a:lvl9pPr>
          </a:lstStyle>
          <a:p>
            <a:pPr lvl="0"/>
            <a:endParaRPr lang="en-US" noProof="0"/>
          </a:p>
        </p:txBody>
      </p:sp>
      <p:sp>
        <p:nvSpPr>
          <p:cNvPr id="4" name="Text Placeholder 3"/>
          <p:cNvSpPr>
            <a:spLocks noGrp="1"/>
          </p:cNvSpPr>
          <p:nvPr>
            <p:ph type="body" sz="half" idx="2"/>
          </p:nvPr>
        </p:nvSpPr>
        <p:spPr>
          <a:xfrm>
            <a:off x="2390964" y="5367349"/>
            <a:ext cx="7319010" cy="804861"/>
          </a:xfrm>
        </p:spPr>
        <p:txBody>
          <a:bodyPr/>
          <a:lstStyle>
            <a:lvl1pPr marL="0" indent="0">
              <a:buNone/>
              <a:defRPr sz="1500"/>
            </a:lvl1pPr>
            <a:lvl2pPr marL="456655" indent="0">
              <a:buNone/>
              <a:defRPr sz="1300"/>
            </a:lvl2pPr>
            <a:lvl3pPr marL="913308" indent="0">
              <a:buNone/>
              <a:defRPr sz="1000"/>
            </a:lvl3pPr>
            <a:lvl4pPr marL="1369966" indent="0">
              <a:buNone/>
              <a:defRPr sz="1000"/>
            </a:lvl4pPr>
            <a:lvl5pPr marL="1826623" indent="0">
              <a:buNone/>
              <a:defRPr sz="1000"/>
            </a:lvl5pPr>
            <a:lvl6pPr marL="2283279" indent="0">
              <a:buNone/>
              <a:defRPr sz="1000"/>
            </a:lvl6pPr>
            <a:lvl7pPr marL="2739936" indent="0">
              <a:buNone/>
              <a:defRPr sz="1000"/>
            </a:lvl7pPr>
            <a:lvl8pPr marL="3196589" indent="0">
              <a:buNone/>
              <a:defRPr sz="1000"/>
            </a:lvl8pPr>
            <a:lvl9pPr marL="3653244"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ko-KR"/>
          </a:p>
        </p:txBody>
      </p:sp>
      <p:sp>
        <p:nvSpPr>
          <p:cNvPr id="6"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7" name="Slide Number Placeholder 5"/>
          <p:cNvSpPr>
            <a:spLocks noGrp="1"/>
          </p:cNvSpPr>
          <p:nvPr>
            <p:ph type="sldNum" sz="quarter" idx="12"/>
          </p:nvPr>
        </p:nvSpPr>
        <p:spPr/>
        <p:txBody>
          <a:bodyPr/>
          <a:lstStyle>
            <a:lvl1pPr>
              <a:defRPr/>
            </a:lvl1pPr>
          </a:lstStyle>
          <a:p>
            <a:pPr>
              <a:defRPr/>
            </a:pPr>
            <a:fld id="{D75F1935-E4E9-42D2-BAC8-4F609D7A4798}" type="slidenum">
              <a:rPr lang="en-US" altLang="ko-KR"/>
              <a:pPr>
                <a:defRPr/>
              </a:pPr>
              <a:t>‹#›</a:t>
            </a:fld>
            <a:endParaRPr lang="en-US" altLang="ko-KR"/>
          </a:p>
        </p:txBody>
      </p:sp>
    </p:spTree>
    <p:extLst>
      <p:ext uri="{BB962C8B-B14F-4D97-AF65-F5344CB8AC3E}">
        <p14:creationId xmlns:p14="http://schemas.microsoft.com/office/powerpoint/2010/main" val="19767394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ko-KR"/>
          </a:p>
        </p:txBody>
      </p:sp>
      <p:sp>
        <p:nvSpPr>
          <p:cNvPr id="5"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E39EB6A4-ED4E-46EF-812B-42AC050F022C}" type="slidenum">
              <a:rPr lang="en-US" altLang="ko-KR"/>
              <a:pPr>
                <a:defRPr/>
              </a:pPr>
              <a:t>‹#›</a:t>
            </a:fld>
            <a:endParaRPr lang="en-US" altLang="ko-KR"/>
          </a:p>
        </p:txBody>
      </p:sp>
    </p:spTree>
    <p:extLst>
      <p:ext uri="{BB962C8B-B14F-4D97-AF65-F5344CB8AC3E}">
        <p14:creationId xmlns:p14="http://schemas.microsoft.com/office/powerpoint/2010/main" val="3410041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876" y="6248400"/>
            <a:ext cx="2541323" cy="457200"/>
          </a:xfrm>
          <a:prstGeom prst="rect">
            <a:avLst/>
          </a:prstGeom>
        </p:spPr>
        <p:txBody>
          <a:bodyPr/>
          <a:lstStyle>
            <a:lvl1pPr>
              <a:defRPr/>
            </a:lvl1pPr>
          </a:lstStyle>
          <a:p>
            <a:endParaRPr lang="en-US" altLang="en-US"/>
          </a:p>
        </p:txBody>
      </p:sp>
      <p:sp>
        <p:nvSpPr>
          <p:cNvPr id="3" name="Footer Placeholder 2"/>
          <p:cNvSpPr>
            <a:spLocks noGrp="1"/>
          </p:cNvSpPr>
          <p:nvPr>
            <p:ph type="ftr" sz="quarter" idx="11"/>
          </p:nvPr>
        </p:nvSpPr>
        <p:spPr>
          <a:xfrm>
            <a:off x="4167771" y="6248400"/>
            <a:ext cx="3862811" cy="457200"/>
          </a:xfrm>
          <a:prstGeom prst="rect">
            <a:avLst/>
          </a:prstGeom>
        </p:spPr>
        <p:txBody>
          <a:bodyPr/>
          <a:lstStyle>
            <a:lvl1pPr>
              <a:defRPr/>
            </a:lvl1pPr>
          </a:lstStyle>
          <a:p>
            <a:endParaRPr lang="en-US" altLang="en-US"/>
          </a:p>
        </p:txBody>
      </p:sp>
      <p:sp>
        <p:nvSpPr>
          <p:cNvPr id="4" name="Slide Number Placeholder 3"/>
          <p:cNvSpPr>
            <a:spLocks noGrp="1"/>
          </p:cNvSpPr>
          <p:nvPr>
            <p:ph type="sldNum" sz="quarter" idx="12"/>
          </p:nvPr>
        </p:nvSpPr>
        <p:spPr>
          <a:xfrm>
            <a:off x="8742152" y="6248400"/>
            <a:ext cx="2541323" cy="457200"/>
          </a:xfrm>
          <a:prstGeom prst="rect">
            <a:avLst/>
          </a:prstGeom>
        </p:spPr>
        <p:txBody>
          <a:bodyPr/>
          <a:lstStyle>
            <a:lvl1pPr>
              <a:defRPr/>
            </a:lvl1pPr>
          </a:lstStyle>
          <a:p>
            <a:fld id="{0D919264-696C-4FDF-B287-AF4510BFD62B}" type="slidenum">
              <a:rPr lang="en-US" altLang="en-US"/>
              <a:pPr/>
              <a:t>‹#›</a:t>
            </a:fld>
            <a:endParaRPr lang="en-US" altLang="en-US"/>
          </a:p>
        </p:txBody>
      </p:sp>
    </p:spTree>
    <p:extLst>
      <p:ext uri="{BB962C8B-B14F-4D97-AF65-F5344CB8AC3E}">
        <p14:creationId xmlns:p14="http://schemas.microsoft.com/office/powerpoint/2010/main" val="3008605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3810" y="274679"/>
            <a:ext cx="2744628"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919" y="274679"/>
            <a:ext cx="803058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ko-KR"/>
          </a:p>
        </p:txBody>
      </p:sp>
      <p:sp>
        <p:nvSpPr>
          <p:cNvPr id="5"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726C7FE5-185D-45F1-B8D2-4C45C3B3A401}" type="slidenum">
              <a:rPr lang="en-US" altLang="ko-KR"/>
              <a:pPr>
                <a:defRPr/>
              </a:pPr>
              <a:t>‹#›</a:t>
            </a:fld>
            <a:endParaRPr lang="en-US" altLang="ko-KR"/>
          </a:p>
        </p:txBody>
      </p:sp>
    </p:spTree>
    <p:extLst>
      <p:ext uri="{BB962C8B-B14F-4D97-AF65-F5344CB8AC3E}">
        <p14:creationId xmlns:p14="http://schemas.microsoft.com/office/powerpoint/2010/main" val="18469312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321489" y="609610"/>
            <a:ext cx="9555374" cy="54863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24932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877" y="2130554"/>
            <a:ext cx="10368598" cy="1470024"/>
          </a:xfrm>
        </p:spPr>
        <p:txBody>
          <a:bodyPr/>
          <a:lstStyle/>
          <a:p>
            <a:r>
              <a:rPr lang="en-US"/>
              <a:t>Click to edit Master title style</a:t>
            </a:r>
          </a:p>
        </p:txBody>
      </p:sp>
      <p:sp>
        <p:nvSpPr>
          <p:cNvPr id="3" name="Subtitle 2"/>
          <p:cNvSpPr>
            <a:spLocks noGrp="1"/>
          </p:cNvSpPr>
          <p:nvPr>
            <p:ph type="subTitle" idx="1"/>
          </p:nvPr>
        </p:nvSpPr>
        <p:spPr>
          <a:xfrm>
            <a:off x="1829758" y="3886211"/>
            <a:ext cx="8538846" cy="1752599"/>
          </a:xfrm>
        </p:spPr>
        <p:txBody>
          <a:bodyPr/>
          <a:lstStyle>
            <a:lvl1pPr marL="0" indent="0" algn="ctr">
              <a:buNone/>
              <a:defRPr>
                <a:solidFill>
                  <a:schemeClr val="tx1">
                    <a:tint val="75000"/>
                  </a:schemeClr>
                </a:solidFill>
              </a:defRPr>
            </a:lvl1pPr>
            <a:lvl2pPr marL="456655" indent="0" algn="ctr">
              <a:buNone/>
              <a:defRPr>
                <a:solidFill>
                  <a:schemeClr val="tx1">
                    <a:tint val="75000"/>
                  </a:schemeClr>
                </a:solidFill>
              </a:defRPr>
            </a:lvl2pPr>
            <a:lvl3pPr marL="913308" indent="0" algn="ctr">
              <a:buNone/>
              <a:defRPr>
                <a:solidFill>
                  <a:schemeClr val="tx1">
                    <a:tint val="75000"/>
                  </a:schemeClr>
                </a:solidFill>
              </a:defRPr>
            </a:lvl3pPr>
            <a:lvl4pPr marL="1369966" indent="0" algn="ctr">
              <a:buNone/>
              <a:defRPr>
                <a:solidFill>
                  <a:schemeClr val="tx1">
                    <a:tint val="75000"/>
                  </a:schemeClr>
                </a:solidFill>
              </a:defRPr>
            </a:lvl4pPr>
            <a:lvl5pPr marL="1826623" indent="0" algn="ctr">
              <a:buNone/>
              <a:defRPr>
                <a:solidFill>
                  <a:schemeClr val="tx1">
                    <a:tint val="75000"/>
                  </a:schemeClr>
                </a:solidFill>
              </a:defRPr>
            </a:lvl5pPr>
            <a:lvl6pPr marL="2283279" indent="0" algn="ctr">
              <a:buNone/>
              <a:defRPr>
                <a:solidFill>
                  <a:schemeClr val="tx1">
                    <a:tint val="75000"/>
                  </a:schemeClr>
                </a:solidFill>
              </a:defRPr>
            </a:lvl6pPr>
            <a:lvl7pPr marL="2739936" indent="0" algn="ctr">
              <a:buNone/>
              <a:defRPr>
                <a:solidFill>
                  <a:schemeClr val="tx1">
                    <a:tint val="75000"/>
                  </a:schemeClr>
                </a:solidFill>
              </a:defRPr>
            </a:lvl7pPr>
            <a:lvl8pPr marL="3196589" indent="0" algn="ctr">
              <a:buNone/>
              <a:defRPr>
                <a:solidFill>
                  <a:schemeClr val="tx1">
                    <a:tint val="75000"/>
                  </a:schemeClr>
                </a:solidFill>
              </a:defRPr>
            </a:lvl8pPr>
            <a:lvl9pPr marL="36532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tLang="ko-KR"/>
          </a:p>
        </p:txBody>
      </p:sp>
      <p:sp>
        <p:nvSpPr>
          <p:cNvPr id="5"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9175874F-6DD4-4E2B-90C3-BAC23F663902}" type="slidenum">
              <a:rPr lang="en-US" altLang="ko-KR"/>
              <a:pPr>
                <a:defRPr/>
              </a:pPr>
              <a:t>‹#›</a:t>
            </a:fld>
            <a:endParaRPr lang="en-US" altLang="ko-KR"/>
          </a:p>
        </p:txBody>
      </p:sp>
    </p:spTree>
    <p:extLst>
      <p:ext uri="{BB962C8B-B14F-4D97-AF65-F5344CB8AC3E}">
        <p14:creationId xmlns:p14="http://schemas.microsoft.com/office/powerpoint/2010/main" val="42255054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ko-KR"/>
          </a:p>
        </p:txBody>
      </p:sp>
      <p:sp>
        <p:nvSpPr>
          <p:cNvPr id="5"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7440FD5B-73DC-41DC-AFC7-808DF6DE955F}" type="slidenum">
              <a:rPr lang="en-US" altLang="ko-KR"/>
              <a:pPr>
                <a:defRPr/>
              </a:pPr>
              <a:t>‹#›</a:t>
            </a:fld>
            <a:endParaRPr lang="en-US" altLang="ko-KR"/>
          </a:p>
        </p:txBody>
      </p:sp>
    </p:spTree>
    <p:extLst>
      <p:ext uri="{BB962C8B-B14F-4D97-AF65-F5344CB8AC3E}">
        <p14:creationId xmlns:p14="http://schemas.microsoft.com/office/powerpoint/2010/main" val="20378314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589" y="4407050"/>
            <a:ext cx="10368598" cy="1362075"/>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963589" y="2906715"/>
            <a:ext cx="10368598" cy="1500188"/>
          </a:xfrm>
        </p:spPr>
        <p:txBody>
          <a:bodyPr anchor="b"/>
          <a:lstStyle>
            <a:lvl1pPr marL="0" indent="0">
              <a:buNone/>
              <a:defRPr sz="2000">
                <a:solidFill>
                  <a:schemeClr val="tx1">
                    <a:tint val="75000"/>
                  </a:schemeClr>
                </a:solidFill>
              </a:defRPr>
            </a:lvl1pPr>
            <a:lvl2pPr marL="456655" indent="0">
              <a:buNone/>
              <a:defRPr sz="1800">
                <a:solidFill>
                  <a:schemeClr val="tx1">
                    <a:tint val="75000"/>
                  </a:schemeClr>
                </a:solidFill>
              </a:defRPr>
            </a:lvl2pPr>
            <a:lvl3pPr marL="913308" indent="0">
              <a:buNone/>
              <a:defRPr sz="1500">
                <a:solidFill>
                  <a:schemeClr val="tx1">
                    <a:tint val="75000"/>
                  </a:schemeClr>
                </a:solidFill>
              </a:defRPr>
            </a:lvl3pPr>
            <a:lvl4pPr marL="1369966" indent="0">
              <a:buNone/>
              <a:defRPr sz="1500">
                <a:solidFill>
                  <a:schemeClr val="tx1">
                    <a:tint val="75000"/>
                  </a:schemeClr>
                </a:solidFill>
              </a:defRPr>
            </a:lvl4pPr>
            <a:lvl5pPr marL="1826623" indent="0">
              <a:buNone/>
              <a:defRPr sz="1500">
                <a:solidFill>
                  <a:schemeClr val="tx1">
                    <a:tint val="75000"/>
                  </a:schemeClr>
                </a:solidFill>
              </a:defRPr>
            </a:lvl5pPr>
            <a:lvl6pPr marL="2283279" indent="0">
              <a:buNone/>
              <a:defRPr sz="1500">
                <a:solidFill>
                  <a:schemeClr val="tx1">
                    <a:tint val="75000"/>
                  </a:schemeClr>
                </a:solidFill>
              </a:defRPr>
            </a:lvl6pPr>
            <a:lvl7pPr marL="2739936" indent="0">
              <a:buNone/>
              <a:defRPr sz="1500">
                <a:solidFill>
                  <a:schemeClr val="tx1">
                    <a:tint val="75000"/>
                  </a:schemeClr>
                </a:solidFill>
              </a:defRPr>
            </a:lvl7pPr>
            <a:lvl8pPr marL="3196589" indent="0">
              <a:buNone/>
              <a:defRPr sz="1500">
                <a:solidFill>
                  <a:schemeClr val="tx1">
                    <a:tint val="75000"/>
                  </a:schemeClr>
                </a:solidFill>
              </a:defRPr>
            </a:lvl8pPr>
            <a:lvl9pPr marL="3653244"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ko-KR"/>
          </a:p>
        </p:txBody>
      </p:sp>
      <p:sp>
        <p:nvSpPr>
          <p:cNvPr id="5"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8839DE6F-F73D-4C3E-B5EF-09F53263681F}" type="slidenum">
              <a:rPr lang="en-US" altLang="ko-KR"/>
              <a:pPr>
                <a:defRPr/>
              </a:pPr>
              <a:t>‹#›</a:t>
            </a:fld>
            <a:endParaRPr lang="en-US" altLang="ko-KR"/>
          </a:p>
        </p:txBody>
      </p:sp>
    </p:spTree>
    <p:extLst>
      <p:ext uri="{BB962C8B-B14F-4D97-AF65-F5344CB8AC3E}">
        <p14:creationId xmlns:p14="http://schemas.microsoft.com/office/powerpoint/2010/main" val="41300467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924" y="1600208"/>
            <a:ext cx="5387604" cy="4525962"/>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0834" y="1600208"/>
            <a:ext cx="5387604" cy="4525962"/>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tLang="ko-KR"/>
          </a:p>
        </p:txBody>
      </p:sp>
      <p:sp>
        <p:nvSpPr>
          <p:cNvPr id="6"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7" name="Slide Number Placeholder 5"/>
          <p:cNvSpPr>
            <a:spLocks noGrp="1"/>
          </p:cNvSpPr>
          <p:nvPr>
            <p:ph type="sldNum" sz="quarter" idx="12"/>
          </p:nvPr>
        </p:nvSpPr>
        <p:spPr/>
        <p:txBody>
          <a:bodyPr/>
          <a:lstStyle>
            <a:lvl1pPr>
              <a:defRPr/>
            </a:lvl1pPr>
          </a:lstStyle>
          <a:p>
            <a:pPr>
              <a:defRPr/>
            </a:pPr>
            <a:fld id="{59D317B8-7FF6-496C-8BB0-4E98EDE6F391}" type="slidenum">
              <a:rPr lang="en-US" altLang="ko-KR"/>
              <a:pPr>
                <a:defRPr/>
              </a:pPr>
              <a:t>‹#›</a:t>
            </a:fld>
            <a:endParaRPr lang="en-US" altLang="ko-KR"/>
          </a:p>
        </p:txBody>
      </p:sp>
    </p:spTree>
    <p:extLst>
      <p:ext uri="{BB962C8B-B14F-4D97-AF65-F5344CB8AC3E}">
        <p14:creationId xmlns:p14="http://schemas.microsoft.com/office/powerpoint/2010/main" val="42363868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918" y="1535113"/>
            <a:ext cx="5389724" cy="639761"/>
          </a:xfrm>
        </p:spPr>
        <p:txBody>
          <a:bodyPr anchor="b"/>
          <a:lstStyle>
            <a:lvl1pPr marL="0" indent="0">
              <a:buNone/>
              <a:defRPr sz="2300" b="1"/>
            </a:lvl1pPr>
            <a:lvl2pPr marL="456655" indent="0">
              <a:buNone/>
              <a:defRPr sz="2000" b="1"/>
            </a:lvl2pPr>
            <a:lvl3pPr marL="913308" indent="0">
              <a:buNone/>
              <a:defRPr sz="1800" b="1"/>
            </a:lvl3pPr>
            <a:lvl4pPr marL="1369966" indent="0">
              <a:buNone/>
              <a:defRPr sz="1500" b="1"/>
            </a:lvl4pPr>
            <a:lvl5pPr marL="1826623" indent="0">
              <a:buNone/>
              <a:defRPr sz="1500" b="1"/>
            </a:lvl5pPr>
            <a:lvl6pPr marL="2283279" indent="0">
              <a:buNone/>
              <a:defRPr sz="1500" b="1"/>
            </a:lvl6pPr>
            <a:lvl7pPr marL="2739936" indent="0">
              <a:buNone/>
              <a:defRPr sz="1500" b="1"/>
            </a:lvl7pPr>
            <a:lvl8pPr marL="3196589" indent="0">
              <a:buNone/>
              <a:defRPr sz="1500" b="1"/>
            </a:lvl8pPr>
            <a:lvl9pPr marL="3653244" indent="0">
              <a:buNone/>
              <a:defRPr sz="1500" b="1"/>
            </a:lvl9pPr>
          </a:lstStyle>
          <a:p>
            <a:pPr lvl="0"/>
            <a:r>
              <a:rPr lang="en-US"/>
              <a:t>Click to edit Master text styles</a:t>
            </a:r>
          </a:p>
        </p:txBody>
      </p:sp>
      <p:sp>
        <p:nvSpPr>
          <p:cNvPr id="4" name="Content Placeholder 3"/>
          <p:cNvSpPr>
            <a:spLocks noGrp="1"/>
          </p:cNvSpPr>
          <p:nvPr>
            <p:ph sz="half" idx="2"/>
          </p:nvPr>
        </p:nvSpPr>
        <p:spPr>
          <a:xfrm>
            <a:off x="609918" y="2174875"/>
            <a:ext cx="5389724" cy="3951288"/>
          </a:xfrm>
        </p:spPr>
        <p:txBody>
          <a:bodyPr/>
          <a:lstStyle>
            <a:lvl1pPr>
              <a:defRPr sz="23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6609" y="1535113"/>
            <a:ext cx="5391839" cy="639761"/>
          </a:xfrm>
        </p:spPr>
        <p:txBody>
          <a:bodyPr anchor="b"/>
          <a:lstStyle>
            <a:lvl1pPr marL="0" indent="0">
              <a:buNone/>
              <a:defRPr sz="2300" b="1"/>
            </a:lvl1pPr>
            <a:lvl2pPr marL="456655" indent="0">
              <a:buNone/>
              <a:defRPr sz="2000" b="1"/>
            </a:lvl2pPr>
            <a:lvl3pPr marL="913308" indent="0">
              <a:buNone/>
              <a:defRPr sz="1800" b="1"/>
            </a:lvl3pPr>
            <a:lvl4pPr marL="1369966" indent="0">
              <a:buNone/>
              <a:defRPr sz="1500" b="1"/>
            </a:lvl4pPr>
            <a:lvl5pPr marL="1826623" indent="0">
              <a:buNone/>
              <a:defRPr sz="1500" b="1"/>
            </a:lvl5pPr>
            <a:lvl6pPr marL="2283279" indent="0">
              <a:buNone/>
              <a:defRPr sz="1500" b="1"/>
            </a:lvl6pPr>
            <a:lvl7pPr marL="2739936" indent="0">
              <a:buNone/>
              <a:defRPr sz="1500" b="1"/>
            </a:lvl7pPr>
            <a:lvl8pPr marL="3196589" indent="0">
              <a:buNone/>
              <a:defRPr sz="1500" b="1"/>
            </a:lvl8pPr>
            <a:lvl9pPr marL="3653244"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6609" y="2174875"/>
            <a:ext cx="5391839" cy="3951288"/>
          </a:xfrm>
        </p:spPr>
        <p:txBody>
          <a:bodyPr/>
          <a:lstStyle>
            <a:lvl1pPr>
              <a:defRPr sz="23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tLang="ko-KR"/>
          </a:p>
        </p:txBody>
      </p:sp>
      <p:sp>
        <p:nvSpPr>
          <p:cNvPr id="8"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9" name="Slide Number Placeholder 5"/>
          <p:cNvSpPr>
            <a:spLocks noGrp="1"/>
          </p:cNvSpPr>
          <p:nvPr>
            <p:ph type="sldNum" sz="quarter" idx="12"/>
          </p:nvPr>
        </p:nvSpPr>
        <p:spPr/>
        <p:txBody>
          <a:bodyPr/>
          <a:lstStyle>
            <a:lvl1pPr>
              <a:defRPr/>
            </a:lvl1pPr>
          </a:lstStyle>
          <a:p>
            <a:pPr>
              <a:defRPr/>
            </a:pPr>
            <a:fld id="{4D958AA6-709A-44B7-911C-FE893D67684C}" type="slidenum">
              <a:rPr lang="en-US" altLang="ko-KR"/>
              <a:pPr>
                <a:defRPr/>
              </a:pPr>
              <a:t>‹#›</a:t>
            </a:fld>
            <a:endParaRPr lang="en-US" altLang="ko-KR"/>
          </a:p>
        </p:txBody>
      </p:sp>
    </p:spTree>
    <p:extLst>
      <p:ext uri="{BB962C8B-B14F-4D97-AF65-F5344CB8AC3E}">
        <p14:creationId xmlns:p14="http://schemas.microsoft.com/office/powerpoint/2010/main" val="40376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tLang="ko-KR"/>
          </a:p>
        </p:txBody>
      </p:sp>
      <p:sp>
        <p:nvSpPr>
          <p:cNvPr id="4"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5" name="Slide Number Placeholder 5"/>
          <p:cNvSpPr>
            <a:spLocks noGrp="1"/>
          </p:cNvSpPr>
          <p:nvPr>
            <p:ph type="sldNum" sz="quarter" idx="12"/>
          </p:nvPr>
        </p:nvSpPr>
        <p:spPr/>
        <p:txBody>
          <a:bodyPr/>
          <a:lstStyle>
            <a:lvl1pPr>
              <a:defRPr/>
            </a:lvl1pPr>
          </a:lstStyle>
          <a:p>
            <a:pPr>
              <a:defRPr/>
            </a:pPr>
            <a:fld id="{F6915CD5-DDE7-4967-9213-BA0F03C57B92}" type="slidenum">
              <a:rPr lang="en-US" altLang="ko-KR"/>
              <a:pPr>
                <a:defRPr/>
              </a:pPr>
              <a:t>‹#›</a:t>
            </a:fld>
            <a:endParaRPr lang="en-US" altLang="ko-KR"/>
          </a:p>
        </p:txBody>
      </p:sp>
    </p:spTree>
    <p:extLst>
      <p:ext uri="{BB962C8B-B14F-4D97-AF65-F5344CB8AC3E}">
        <p14:creationId xmlns:p14="http://schemas.microsoft.com/office/powerpoint/2010/main" val="17456711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ko-KR"/>
          </a:p>
        </p:txBody>
      </p:sp>
      <p:sp>
        <p:nvSpPr>
          <p:cNvPr id="3"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4" name="Slide Number Placeholder 5"/>
          <p:cNvSpPr>
            <a:spLocks noGrp="1"/>
          </p:cNvSpPr>
          <p:nvPr>
            <p:ph type="sldNum" sz="quarter" idx="12"/>
          </p:nvPr>
        </p:nvSpPr>
        <p:spPr/>
        <p:txBody>
          <a:bodyPr/>
          <a:lstStyle>
            <a:lvl1pPr>
              <a:defRPr/>
            </a:lvl1pPr>
          </a:lstStyle>
          <a:p>
            <a:pPr>
              <a:defRPr/>
            </a:pPr>
            <a:fld id="{CD894E01-CA6C-4920-AE7B-3B19CD5B9FDC}" type="slidenum">
              <a:rPr lang="en-US" altLang="ko-KR"/>
              <a:pPr>
                <a:defRPr/>
              </a:pPr>
              <a:t>‹#›</a:t>
            </a:fld>
            <a:endParaRPr lang="en-US" altLang="ko-KR"/>
          </a:p>
        </p:txBody>
      </p:sp>
    </p:spTree>
    <p:extLst>
      <p:ext uri="{BB962C8B-B14F-4D97-AF65-F5344CB8AC3E}">
        <p14:creationId xmlns:p14="http://schemas.microsoft.com/office/powerpoint/2010/main" val="37309779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021" y="273073"/>
            <a:ext cx="4013173" cy="116204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9233" y="273077"/>
            <a:ext cx="6819215" cy="5853114"/>
          </a:xfrm>
        </p:spPr>
        <p:txBody>
          <a:bodyPr/>
          <a:lstStyle>
            <a:lvl1pPr>
              <a:defRPr sz="3300"/>
            </a:lvl1pPr>
            <a:lvl2pPr>
              <a:defRPr sz="28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021" y="1435103"/>
            <a:ext cx="4013173" cy="4691062"/>
          </a:xfrm>
        </p:spPr>
        <p:txBody>
          <a:bodyPr/>
          <a:lstStyle>
            <a:lvl1pPr marL="0" indent="0">
              <a:buNone/>
              <a:defRPr sz="1500"/>
            </a:lvl1pPr>
            <a:lvl2pPr marL="456655" indent="0">
              <a:buNone/>
              <a:defRPr sz="1300"/>
            </a:lvl2pPr>
            <a:lvl3pPr marL="913308" indent="0">
              <a:buNone/>
              <a:defRPr sz="1000"/>
            </a:lvl3pPr>
            <a:lvl4pPr marL="1369966" indent="0">
              <a:buNone/>
              <a:defRPr sz="1000"/>
            </a:lvl4pPr>
            <a:lvl5pPr marL="1826623" indent="0">
              <a:buNone/>
              <a:defRPr sz="1000"/>
            </a:lvl5pPr>
            <a:lvl6pPr marL="2283279" indent="0">
              <a:buNone/>
              <a:defRPr sz="1000"/>
            </a:lvl6pPr>
            <a:lvl7pPr marL="2739936" indent="0">
              <a:buNone/>
              <a:defRPr sz="1000"/>
            </a:lvl7pPr>
            <a:lvl8pPr marL="3196589" indent="0">
              <a:buNone/>
              <a:defRPr sz="1000"/>
            </a:lvl8pPr>
            <a:lvl9pPr marL="3653244"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ko-KR"/>
          </a:p>
        </p:txBody>
      </p:sp>
      <p:sp>
        <p:nvSpPr>
          <p:cNvPr id="6"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7" name="Slide Number Placeholder 5"/>
          <p:cNvSpPr>
            <a:spLocks noGrp="1"/>
          </p:cNvSpPr>
          <p:nvPr>
            <p:ph type="sldNum" sz="quarter" idx="12"/>
          </p:nvPr>
        </p:nvSpPr>
        <p:spPr/>
        <p:txBody>
          <a:bodyPr/>
          <a:lstStyle>
            <a:lvl1pPr>
              <a:defRPr/>
            </a:lvl1pPr>
          </a:lstStyle>
          <a:p>
            <a:pPr>
              <a:defRPr/>
            </a:pPr>
            <a:fld id="{295A7822-721D-47AB-B80C-B47EB539C051}" type="slidenum">
              <a:rPr lang="en-US" altLang="ko-KR"/>
              <a:pPr>
                <a:defRPr/>
              </a:pPr>
              <a:t>‹#›</a:t>
            </a:fld>
            <a:endParaRPr lang="en-US" altLang="ko-KR"/>
          </a:p>
        </p:txBody>
      </p:sp>
    </p:spTree>
    <p:extLst>
      <p:ext uri="{BB962C8B-B14F-4D97-AF65-F5344CB8AC3E}">
        <p14:creationId xmlns:p14="http://schemas.microsoft.com/office/powerpoint/2010/main" val="1928574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917" y="1600206"/>
            <a:ext cx="538760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0834" y="1600206"/>
            <a:ext cx="538760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609600" y="6356380"/>
            <a:ext cx="2846388" cy="365125"/>
          </a:xfrm>
          <a:prstGeom prst="rect">
            <a:avLst/>
          </a:prstGeom>
        </p:spPr>
        <p:txBody>
          <a:bodyPr/>
          <a:lstStyle>
            <a:lvl1pPr>
              <a:defRPr/>
            </a:lvl1pPr>
          </a:lstStyle>
          <a:p>
            <a:pPr>
              <a:defRPr/>
            </a:pPr>
            <a:fld id="{27D6111E-7357-4282-9FA5-42FF281CE66F}" type="datetimeFigureOut">
              <a:rPr lang="en-US" altLang="ko-KR"/>
              <a:pPr>
                <a:defRPr/>
              </a:pPr>
              <a:t>10/22/2019</a:t>
            </a:fld>
            <a:endParaRPr lang="en-US" altLang="ko-KR"/>
          </a:p>
        </p:txBody>
      </p:sp>
      <p:sp>
        <p:nvSpPr>
          <p:cNvPr id="6" name="Footer Placeholder 4"/>
          <p:cNvSpPr>
            <a:spLocks noGrp="1"/>
          </p:cNvSpPr>
          <p:nvPr>
            <p:ph type="ftr" sz="quarter" idx="11"/>
          </p:nvPr>
        </p:nvSpPr>
        <p:spPr>
          <a:xfrm>
            <a:off x="4167206" y="6356380"/>
            <a:ext cx="3863975" cy="365125"/>
          </a:xfrm>
          <a:prstGeom prst="rect">
            <a:avLst/>
          </a:prstGeom>
        </p:spPr>
        <p:txBody>
          <a:bodyPr/>
          <a:lstStyle>
            <a:lvl1pPr>
              <a:defRPr/>
            </a:lvl1pPr>
          </a:lstStyle>
          <a:p>
            <a:pPr>
              <a:defRPr/>
            </a:pPr>
            <a:endParaRPr lang="ko-KR" altLang="ko-KR"/>
          </a:p>
        </p:txBody>
      </p:sp>
      <p:sp>
        <p:nvSpPr>
          <p:cNvPr id="7" name="Slide Number Placeholder 5"/>
          <p:cNvSpPr>
            <a:spLocks noGrp="1"/>
          </p:cNvSpPr>
          <p:nvPr>
            <p:ph type="sldNum" sz="quarter" idx="12"/>
          </p:nvPr>
        </p:nvSpPr>
        <p:spPr>
          <a:xfrm>
            <a:off x="8742381" y="6356380"/>
            <a:ext cx="2846387" cy="365125"/>
          </a:xfrm>
          <a:prstGeom prst="rect">
            <a:avLst/>
          </a:prstGeom>
        </p:spPr>
        <p:txBody>
          <a:bodyPr/>
          <a:lstStyle>
            <a:lvl1pPr>
              <a:defRPr/>
            </a:lvl1pPr>
          </a:lstStyle>
          <a:p>
            <a:pPr>
              <a:defRPr/>
            </a:pPr>
            <a:fld id="{A7877681-73BF-494A-9823-7EAB52BE4D21}" type="slidenum">
              <a:rPr lang="en-US" altLang="ko-KR"/>
              <a:pPr>
                <a:defRPr/>
              </a:pPr>
              <a:t>‹#›</a:t>
            </a:fld>
            <a:endParaRPr lang="en-US" altLang="ko-KR"/>
          </a:p>
        </p:txBody>
      </p:sp>
    </p:spTree>
    <p:extLst>
      <p:ext uri="{BB962C8B-B14F-4D97-AF65-F5344CB8AC3E}">
        <p14:creationId xmlns:p14="http://schemas.microsoft.com/office/powerpoint/2010/main" val="39028888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964" y="4800602"/>
            <a:ext cx="731901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90964" y="612796"/>
            <a:ext cx="7319010" cy="4114801"/>
          </a:xfrm>
        </p:spPr>
        <p:txBody>
          <a:bodyPr rtlCol="0">
            <a:normAutofit/>
          </a:bodyPr>
          <a:lstStyle>
            <a:lvl1pPr marL="0" indent="0">
              <a:buNone/>
              <a:defRPr sz="3300"/>
            </a:lvl1pPr>
            <a:lvl2pPr marL="456655" indent="0">
              <a:buNone/>
              <a:defRPr sz="2800"/>
            </a:lvl2pPr>
            <a:lvl3pPr marL="913308" indent="0">
              <a:buNone/>
              <a:defRPr sz="2300"/>
            </a:lvl3pPr>
            <a:lvl4pPr marL="1369966" indent="0">
              <a:buNone/>
              <a:defRPr sz="2000"/>
            </a:lvl4pPr>
            <a:lvl5pPr marL="1826623" indent="0">
              <a:buNone/>
              <a:defRPr sz="2000"/>
            </a:lvl5pPr>
            <a:lvl6pPr marL="2283279" indent="0">
              <a:buNone/>
              <a:defRPr sz="2000"/>
            </a:lvl6pPr>
            <a:lvl7pPr marL="2739936" indent="0">
              <a:buNone/>
              <a:defRPr sz="2000"/>
            </a:lvl7pPr>
            <a:lvl8pPr marL="3196589" indent="0">
              <a:buNone/>
              <a:defRPr sz="2000"/>
            </a:lvl8pPr>
            <a:lvl9pPr marL="3653244" indent="0">
              <a:buNone/>
              <a:defRPr sz="2000"/>
            </a:lvl9pPr>
          </a:lstStyle>
          <a:p>
            <a:pPr lvl="0"/>
            <a:endParaRPr lang="en-US" noProof="0"/>
          </a:p>
        </p:txBody>
      </p:sp>
      <p:sp>
        <p:nvSpPr>
          <p:cNvPr id="4" name="Text Placeholder 3"/>
          <p:cNvSpPr>
            <a:spLocks noGrp="1"/>
          </p:cNvSpPr>
          <p:nvPr>
            <p:ph type="body" sz="half" idx="2"/>
          </p:nvPr>
        </p:nvSpPr>
        <p:spPr>
          <a:xfrm>
            <a:off x="2390964" y="5367349"/>
            <a:ext cx="7319010" cy="804861"/>
          </a:xfrm>
        </p:spPr>
        <p:txBody>
          <a:bodyPr/>
          <a:lstStyle>
            <a:lvl1pPr marL="0" indent="0">
              <a:buNone/>
              <a:defRPr sz="1500"/>
            </a:lvl1pPr>
            <a:lvl2pPr marL="456655" indent="0">
              <a:buNone/>
              <a:defRPr sz="1300"/>
            </a:lvl2pPr>
            <a:lvl3pPr marL="913308" indent="0">
              <a:buNone/>
              <a:defRPr sz="1000"/>
            </a:lvl3pPr>
            <a:lvl4pPr marL="1369966" indent="0">
              <a:buNone/>
              <a:defRPr sz="1000"/>
            </a:lvl4pPr>
            <a:lvl5pPr marL="1826623" indent="0">
              <a:buNone/>
              <a:defRPr sz="1000"/>
            </a:lvl5pPr>
            <a:lvl6pPr marL="2283279" indent="0">
              <a:buNone/>
              <a:defRPr sz="1000"/>
            </a:lvl6pPr>
            <a:lvl7pPr marL="2739936" indent="0">
              <a:buNone/>
              <a:defRPr sz="1000"/>
            </a:lvl7pPr>
            <a:lvl8pPr marL="3196589" indent="0">
              <a:buNone/>
              <a:defRPr sz="1000"/>
            </a:lvl8pPr>
            <a:lvl9pPr marL="3653244"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ko-KR"/>
          </a:p>
        </p:txBody>
      </p:sp>
      <p:sp>
        <p:nvSpPr>
          <p:cNvPr id="6"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7" name="Slide Number Placeholder 5"/>
          <p:cNvSpPr>
            <a:spLocks noGrp="1"/>
          </p:cNvSpPr>
          <p:nvPr>
            <p:ph type="sldNum" sz="quarter" idx="12"/>
          </p:nvPr>
        </p:nvSpPr>
        <p:spPr/>
        <p:txBody>
          <a:bodyPr/>
          <a:lstStyle>
            <a:lvl1pPr>
              <a:defRPr/>
            </a:lvl1pPr>
          </a:lstStyle>
          <a:p>
            <a:pPr>
              <a:defRPr/>
            </a:pPr>
            <a:fld id="{3AA9338E-D411-4005-8D4D-89C145A045C5}" type="slidenum">
              <a:rPr lang="en-US" altLang="ko-KR"/>
              <a:pPr>
                <a:defRPr/>
              </a:pPr>
              <a:t>‹#›</a:t>
            </a:fld>
            <a:endParaRPr lang="en-US" altLang="ko-KR"/>
          </a:p>
        </p:txBody>
      </p:sp>
    </p:spTree>
    <p:extLst>
      <p:ext uri="{BB962C8B-B14F-4D97-AF65-F5344CB8AC3E}">
        <p14:creationId xmlns:p14="http://schemas.microsoft.com/office/powerpoint/2010/main" val="25003713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ko-KR"/>
          </a:p>
        </p:txBody>
      </p:sp>
      <p:sp>
        <p:nvSpPr>
          <p:cNvPr id="5"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898A9619-0D98-4DB9-BBB3-4454AD736BC9}" type="slidenum">
              <a:rPr lang="en-US" altLang="ko-KR"/>
              <a:pPr>
                <a:defRPr/>
              </a:pPr>
              <a:t>‹#›</a:t>
            </a:fld>
            <a:endParaRPr lang="en-US" altLang="ko-KR"/>
          </a:p>
        </p:txBody>
      </p:sp>
    </p:spTree>
    <p:extLst>
      <p:ext uri="{BB962C8B-B14F-4D97-AF65-F5344CB8AC3E}">
        <p14:creationId xmlns:p14="http://schemas.microsoft.com/office/powerpoint/2010/main" val="11445705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3810" y="274669"/>
            <a:ext cx="2744628"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919" y="274669"/>
            <a:ext cx="803058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ko-KR"/>
          </a:p>
        </p:txBody>
      </p:sp>
      <p:sp>
        <p:nvSpPr>
          <p:cNvPr id="5"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73B79F14-C26E-4277-B250-5F0AE1A089BF}" type="slidenum">
              <a:rPr lang="en-US" altLang="ko-KR"/>
              <a:pPr>
                <a:defRPr/>
              </a:pPr>
              <a:t>‹#›</a:t>
            </a:fld>
            <a:endParaRPr lang="en-US" altLang="ko-KR"/>
          </a:p>
        </p:txBody>
      </p:sp>
    </p:spTree>
    <p:extLst>
      <p:ext uri="{BB962C8B-B14F-4D97-AF65-F5344CB8AC3E}">
        <p14:creationId xmlns:p14="http://schemas.microsoft.com/office/powerpoint/2010/main" val="6224110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321489" y="609610"/>
            <a:ext cx="9555374" cy="54863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15311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877" y="2130542"/>
            <a:ext cx="10368598" cy="1470024"/>
          </a:xfrm>
        </p:spPr>
        <p:txBody>
          <a:bodyPr/>
          <a:lstStyle/>
          <a:p>
            <a:r>
              <a:rPr lang="en-US"/>
              <a:t>Click to edit Master title style</a:t>
            </a:r>
          </a:p>
        </p:txBody>
      </p:sp>
      <p:sp>
        <p:nvSpPr>
          <p:cNvPr id="3" name="Subtitle 2"/>
          <p:cNvSpPr>
            <a:spLocks noGrp="1"/>
          </p:cNvSpPr>
          <p:nvPr>
            <p:ph type="subTitle" idx="1"/>
          </p:nvPr>
        </p:nvSpPr>
        <p:spPr>
          <a:xfrm>
            <a:off x="1829758" y="3886211"/>
            <a:ext cx="8538846" cy="1752599"/>
          </a:xfrm>
        </p:spPr>
        <p:txBody>
          <a:bodyPr/>
          <a:lstStyle>
            <a:lvl1pPr marL="0" indent="0" algn="ctr">
              <a:buNone/>
              <a:defRPr>
                <a:solidFill>
                  <a:schemeClr val="tx1">
                    <a:tint val="75000"/>
                  </a:schemeClr>
                </a:solidFill>
              </a:defRPr>
            </a:lvl1pPr>
            <a:lvl2pPr marL="456655" indent="0" algn="ctr">
              <a:buNone/>
              <a:defRPr>
                <a:solidFill>
                  <a:schemeClr val="tx1">
                    <a:tint val="75000"/>
                  </a:schemeClr>
                </a:solidFill>
              </a:defRPr>
            </a:lvl2pPr>
            <a:lvl3pPr marL="913308" indent="0" algn="ctr">
              <a:buNone/>
              <a:defRPr>
                <a:solidFill>
                  <a:schemeClr val="tx1">
                    <a:tint val="75000"/>
                  </a:schemeClr>
                </a:solidFill>
              </a:defRPr>
            </a:lvl3pPr>
            <a:lvl4pPr marL="1369966" indent="0" algn="ctr">
              <a:buNone/>
              <a:defRPr>
                <a:solidFill>
                  <a:schemeClr val="tx1">
                    <a:tint val="75000"/>
                  </a:schemeClr>
                </a:solidFill>
              </a:defRPr>
            </a:lvl4pPr>
            <a:lvl5pPr marL="1826623" indent="0" algn="ctr">
              <a:buNone/>
              <a:defRPr>
                <a:solidFill>
                  <a:schemeClr val="tx1">
                    <a:tint val="75000"/>
                  </a:schemeClr>
                </a:solidFill>
              </a:defRPr>
            </a:lvl5pPr>
            <a:lvl6pPr marL="2283279" indent="0" algn="ctr">
              <a:buNone/>
              <a:defRPr>
                <a:solidFill>
                  <a:schemeClr val="tx1">
                    <a:tint val="75000"/>
                  </a:schemeClr>
                </a:solidFill>
              </a:defRPr>
            </a:lvl6pPr>
            <a:lvl7pPr marL="2739936" indent="0" algn="ctr">
              <a:buNone/>
              <a:defRPr>
                <a:solidFill>
                  <a:schemeClr val="tx1">
                    <a:tint val="75000"/>
                  </a:schemeClr>
                </a:solidFill>
              </a:defRPr>
            </a:lvl7pPr>
            <a:lvl8pPr marL="3196589" indent="0" algn="ctr">
              <a:buNone/>
              <a:defRPr>
                <a:solidFill>
                  <a:schemeClr val="tx1">
                    <a:tint val="75000"/>
                  </a:schemeClr>
                </a:solidFill>
              </a:defRPr>
            </a:lvl8pPr>
            <a:lvl9pPr marL="36532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tLang="ko-KR"/>
          </a:p>
        </p:txBody>
      </p:sp>
      <p:sp>
        <p:nvSpPr>
          <p:cNvPr id="5"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2C614EB7-3938-4287-BC31-4A4C327A8350}" type="slidenum">
              <a:rPr lang="en-US" altLang="ko-KR"/>
              <a:pPr>
                <a:defRPr/>
              </a:pPr>
              <a:t>‹#›</a:t>
            </a:fld>
            <a:endParaRPr lang="en-US" altLang="ko-KR"/>
          </a:p>
        </p:txBody>
      </p:sp>
    </p:spTree>
    <p:extLst>
      <p:ext uri="{BB962C8B-B14F-4D97-AF65-F5344CB8AC3E}">
        <p14:creationId xmlns:p14="http://schemas.microsoft.com/office/powerpoint/2010/main" val="6483207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ko-KR"/>
          </a:p>
        </p:txBody>
      </p:sp>
      <p:sp>
        <p:nvSpPr>
          <p:cNvPr id="5"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1A489739-8A74-4DAC-8FB8-3BD046B85494}" type="slidenum">
              <a:rPr lang="en-US" altLang="ko-KR"/>
              <a:pPr>
                <a:defRPr/>
              </a:pPr>
              <a:t>‹#›</a:t>
            </a:fld>
            <a:endParaRPr lang="en-US" altLang="ko-KR"/>
          </a:p>
        </p:txBody>
      </p:sp>
    </p:spTree>
    <p:extLst>
      <p:ext uri="{BB962C8B-B14F-4D97-AF65-F5344CB8AC3E}">
        <p14:creationId xmlns:p14="http://schemas.microsoft.com/office/powerpoint/2010/main" val="12309934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589" y="4407040"/>
            <a:ext cx="10368598" cy="1362075"/>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963589" y="2906715"/>
            <a:ext cx="10368598" cy="1500188"/>
          </a:xfrm>
        </p:spPr>
        <p:txBody>
          <a:bodyPr anchor="b"/>
          <a:lstStyle>
            <a:lvl1pPr marL="0" indent="0">
              <a:buNone/>
              <a:defRPr sz="2000">
                <a:solidFill>
                  <a:schemeClr val="tx1">
                    <a:tint val="75000"/>
                  </a:schemeClr>
                </a:solidFill>
              </a:defRPr>
            </a:lvl1pPr>
            <a:lvl2pPr marL="456655" indent="0">
              <a:buNone/>
              <a:defRPr sz="1800">
                <a:solidFill>
                  <a:schemeClr val="tx1">
                    <a:tint val="75000"/>
                  </a:schemeClr>
                </a:solidFill>
              </a:defRPr>
            </a:lvl2pPr>
            <a:lvl3pPr marL="913308" indent="0">
              <a:buNone/>
              <a:defRPr sz="1500">
                <a:solidFill>
                  <a:schemeClr val="tx1">
                    <a:tint val="75000"/>
                  </a:schemeClr>
                </a:solidFill>
              </a:defRPr>
            </a:lvl3pPr>
            <a:lvl4pPr marL="1369966" indent="0">
              <a:buNone/>
              <a:defRPr sz="1500">
                <a:solidFill>
                  <a:schemeClr val="tx1">
                    <a:tint val="75000"/>
                  </a:schemeClr>
                </a:solidFill>
              </a:defRPr>
            </a:lvl4pPr>
            <a:lvl5pPr marL="1826623" indent="0">
              <a:buNone/>
              <a:defRPr sz="1500">
                <a:solidFill>
                  <a:schemeClr val="tx1">
                    <a:tint val="75000"/>
                  </a:schemeClr>
                </a:solidFill>
              </a:defRPr>
            </a:lvl5pPr>
            <a:lvl6pPr marL="2283279" indent="0">
              <a:buNone/>
              <a:defRPr sz="1500">
                <a:solidFill>
                  <a:schemeClr val="tx1">
                    <a:tint val="75000"/>
                  </a:schemeClr>
                </a:solidFill>
              </a:defRPr>
            </a:lvl6pPr>
            <a:lvl7pPr marL="2739936" indent="0">
              <a:buNone/>
              <a:defRPr sz="1500">
                <a:solidFill>
                  <a:schemeClr val="tx1">
                    <a:tint val="75000"/>
                  </a:schemeClr>
                </a:solidFill>
              </a:defRPr>
            </a:lvl7pPr>
            <a:lvl8pPr marL="3196589" indent="0">
              <a:buNone/>
              <a:defRPr sz="1500">
                <a:solidFill>
                  <a:schemeClr val="tx1">
                    <a:tint val="75000"/>
                  </a:schemeClr>
                </a:solidFill>
              </a:defRPr>
            </a:lvl8pPr>
            <a:lvl9pPr marL="3653244"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ko-KR"/>
          </a:p>
        </p:txBody>
      </p:sp>
      <p:sp>
        <p:nvSpPr>
          <p:cNvPr id="5"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885C4831-CFB4-463B-8A5F-47A287B76201}" type="slidenum">
              <a:rPr lang="en-US" altLang="ko-KR"/>
              <a:pPr>
                <a:defRPr/>
              </a:pPr>
              <a:t>‹#›</a:t>
            </a:fld>
            <a:endParaRPr lang="en-US" altLang="ko-KR"/>
          </a:p>
        </p:txBody>
      </p:sp>
    </p:spTree>
    <p:extLst>
      <p:ext uri="{BB962C8B-B14F-4D97-AF65-F5344CB8AC3E}">
        <p14:creationId xmlns:p14="http://schemas.microsoft.com/office/powerpoint/2010/main" val="17909890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924" y="1600208"/>
            <a:ext cx="5387604" cy="4525962"/>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0834" y="1600208"/>
            <a:ext cx="5387604" cy="4525962"/>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tLang="ko-KR"/>
          </a:p>
        </p:txBody>
      </p:sp>
      <p:sp>
        <p:nvSpPr>
          <p:cNvPr id="6"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7" name="Slide Number Placeholder 5"/>
          <p:cNvSpPr>
            <a:spLocks noGrp="1"/>
          </p:cNvSpPr>
          <p:nvPr>
            <p:ph type="sldNum" sz="quarter" idx="12"/>
          </p:nvPr>
        </p:nvSpPr>
        <p:spPr/>
        <p:txBody>
          <a:bodyPr/>
          <a:lstStyle>
            <a:lvl1pPr>
              <a:defRPr/>
            </a:lvl1pPr>
          </a:lstStyle>
          <a:p>
            <a:pPr>
              <a:defRPr/>
            </a:pPr>
            <a:fld id="{40A08584-FDEC-4634-8CFD-A322EA69B897}" type="slidenum">
              <a:rPr lang="en-US" altLang="ko-KR"/>
              <a:pPr>
                <a:defRPr/>
              </a:pPr>
              <a:t>‹#›</a:t>
            </a:fld>
            <a:endParaRPr lang="en-US" altLang="ko-KR"/>
          </a:p>
        </p:txBody>
      </p:sp>
    </p:spTree>
    <p:extLst>
      <p:ext uri="{BB962C8B-B14F-4D97-AF65-F5344CB8AC3E}">
        <p14:creationId xmlns:p14="http://schemas.microsoft.com/office/powerpoint/2010/main" val="34596353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918" y="1535113"/>
            <a:ext cx="5389724" cy="639761"/>
          </a:xfrm>
        </p:spPr>
        <p:txBody>
          <a:bodyPr anchor="b"/>
          <a:lstStyle>
            <a:lvl1pPr marL="0" indent="0">
              <a:buNone/>
              <a:defRPr sz="2300" b="1"/>
            </a:lvl1pPr>
            <a:lvl2pPr marL="456655" indent="0">
              <a:buNone/>
              <a:defRPr sz="2000" b="1"/>
            </a:lvl2pPr>
            <a:lvl3pPr marL="913308" indent="0">
              <a:buNone/>
              <a:defRPr sz="1800" b="1"/>
            </a:lvl3pPr>
            <a:lvl4pPr marL="1369966" indent="0">
              <a:buNone/>
              <a:defRPr sz="1500" b="1"/>
            </a:lvl4pPr>
            <a:lvl5pPr marL="1826623" indent="0">
              <a:buNone/>
              <a:defRPr sz="1500" b="1"/>
            </a:lvl5pPr>
            <a:lvl6pPr marL="2283279" indent="0">
              <a:buNone/>
              <a:defRPr sz="1500" b="1"/>
            </a:lvl6pPr>
            <a:lvl7pPr marL="2739936" indent="0">
              <a:buNone/>
              <a:defRPr sz="1500" b="1"/>
            </a:lvl7pPr>
            <a:lvl8pPr marL="3196589" indent="0">
              <a:buNone/>
              <a:defRPr sz="1500" b="1"/>
            </a:lvl8pPr>
            <a:lvl9pPr marL="3653244" indent="0">
              <a:buNone/>
              <a:defRPr sz="1500" b="1"/>
            </a:lvl9pPr>
          </a:lstStyle>
          <a:p>
            <a:pPr lvl="0"/>
            <a:r>
              <a:rPr lang="en-US"/>
              <a:t>Click to edit Master text styles</a:t>
            </a:r>
          </a:p>
        </p:txBody>
      </p:sp>
      <p:sp>
        <p:nvSpPr>
          <p:cNvPr id="4" name="Content Placeholder 3"/>
          <p:cNvSpPr>
            <a:spLocks noGrp="1"/>
          </p:cNvSpPr>
          <p:nvPr>
            <p:ph sz="half" idx="2"/>
          </p:nvPr>
        </p:nvSpPr>
        <p:spPr>
          <a:xfrm>
            <a:off x="609918" y="2174875"/>
            <a:ext cx="5389724" cy="3951288"/>
          </a:xfrm>
        </p:spPr>
        <p:txBody>
          <a:bodyPr/>
          <a:lstStyle>
            <a:lvl1pPr>
              <a:defRPr sz="23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6609" y="1535113"/>
            <a:ext cx="5391839" cy="639761"/>
          </a:xfrm>
        </p:spPr>
        <p:txBody>
          <a:bodyPr anchor="b"/>
          <a:lstStyle>
            <a:lvl1pPr marL="0" indent="0">
              <a:buNone/>
              <a:defRPr sz="2300" b="1"/>
            </a:lvl1pPr>
            <a:lvl2pPr marL="456655" indent="0">
              <a:buNone/>
              <a:defRPr sz="2000" b="1"/>
            </a:lvl2pPr>
            <a:lvl3pPr marL="913308" indent="0">
              <a:buNone/>
              <a:defRPr sz="1800" b="1"/>
            </a:lvl3pPr>
            <a:lvl4pPr marL="1369966" indent="0">
              <a:buNone/>
              <a:defRPr sz="1500" b="1"/>
            </a:lvl4pPr>
            <a:lvl5pPr marL="1826623" indent="0">
              <a:buNone/>
              <a:defRPr sz="1500" b="1"/>
            </a:lvl5pPr>
            <a:lvl6pPr marL="2283279" indent="0">
              <a:buNone/>
              <a:defRPr sz="1500" b="1"/>
            </a:lvl6pPr>
            <a:lvl7pPr marL="2739936" indent="0">
              <a:buNone/>
              <a:defRPr sz="1500" b="1"/>
            </a:lvl7pPr>
            <a:lvl8pPr marL="3196589" indent="0">
              <a:buNone/>
              <a:defRPr sz="1500" b="1"/>
            </a:lvl8pPr>
            <a:lvl9pPr marL="3653244"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6609" y="2174875"/>
            <a:ext cx="5391839" cy="3951288"/>
          </a:xfrm>
        </p:spPr>
        <p:txBody>
          <a:bodyPr/>
          <a:lstStyle>
            <a:lvl1pPr>
              <a:defRPr sz="23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tLang="ko-KR"/>
          </a:p>
        </p:txBody>
      </p:sp>
      <p:sp>
        <p:nvSpPr>
          <p:cNvPr id="8"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9" name="Slide Number Placeholder 5"/>
          <p:cNvSpPr>
            <a:spLocks noGrp="1"/>
          </p:cNvSpPr>
          <p:nvPr>
            <p:ph type="sldNum" sz="quarter" idx="12"/>
          </p:nvPr>
        </p:nvSpPr>
        <p:spPr/>
        <p:txBody>
          <a:bodyPr/>
          <a:lstStyle>
            <a:lvl1pPr>
              <a:defRPr/>
            </a:lvl1pPr>
          </a:lstStyle>
          <a:p>
            <a:pPr>
              <a:defRPr/>
            </a:pPr>
            <a:fld id="{379ECAB1-4B41-4177-930A-3BE384AF7A2A}" type="slidenum">
              <a:rPr lang="en-US" altLang="ko-KR"/>
              <a:pPr>
                <a:defRPr/>
              </a:pPr>
              <a:t>‹#›</a:t>
            </a:fld>
            <a:endParaRPr lang="en-US" altLang="ko-KR"/>
          </a:p>
        </p:txBody>
      </p:sp>
    </p:spTree>
    <p:extLst>
      <p:ext uri="{BB962C8B-B14F-4D97-AF65-F5344CB8AC3E}">
        <p14:creationId xmlns:p14="http://schemas.microsoft.com/office/powerpoint/2010/main" val="13692525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tLang="ko-KR"/>
          </a:p>
        </p:txBody>
      </p:sp>
      <p:sp>
        <p:nvSpPr>
          <p:cNvPr id="4"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5" name="Slide Number Placeholder 5"/>
          <p:cNvSpPr>
            <a:spLocks noGrp="1"/>
          </p:cNvSpPr>
          <p:nvPr>
            <p:ph type="sldNum" sz="quarter" idx="12"/>
          </p:nvPr>
        </p:nvSpPr>
        <p:spPr/>
        <p:txBody>
          <a:bodyPr/>
          <a:lstStyle>
            <a:lvl1pPr>
              <a:defRPr/>
            </a:lvl1pPr>
          </a:lstStyle>
          <a:p>
            <a:pPr>
              <a:defRPr/>
            </a:pPr>
            <a:fld id="{6DD5AA5F-1B55-4463-9259-983489960D6E}" type="slidenum">
              <a:rPr lang="en-US" altLang="ko-KR"/>
              <a:pPr>
                <a:defRPr/>
              </a:pPr>
              <a:t>‹#›</a:t>
            </a:fld>
            <a:endParaRPr lang="en-US" altLang="ko-KR"/>
          </a:p>
        </p:txBody>
      </p:sp>
    </p:spTree>
    <p:extLst>
      <p:ext uri="{BB962C8B-B14F-4D97-AF65-F5344CB8AC3E}">
        <p14:creationId xmlns:p14="http://schemas.microsoft.com/office/powerpoint/2010/main" val="2001970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877" y="2130598"/>
            <a:ext cx="10368598" cy="1470024"/>
          </a:xfrm>
        </p:spPr>
        <p:txBody>
          <a:bodyPr/>
          <a:lstStyle/>
          <a:p>
            <a:r>
              <a:rPr lang="en-US"/>
              <a:t>Click to edit Master title style</a:t>
            </a:r>
          </a:p>
        </p:txBody>
      </p:sp>
      <p:sp>
        <p:nvSpPr>
          <p:cNvPr id="3" name="Subtitle 2"/>
          <p:cNvSpPr>
            <a:spLocks noGrp="1"/>
          </p:cNvSpPr>
          <p:nvPr>
            <p:ph type="subTitle" idx="1"/>
          </p:nvPr>
        </p:nvSpPr>
        <p:spPr>
          <a:xfrm>
            <a:off x="1829758" y="3886211"/>
            <a:ext cx="8538846" cy="1752599"/>
          </a:xfrm>
        </p:spPr>
        <p:txBody>
          <a:bodyPr/>
          <a:lstStyle>
            <a:lvl1pPr marL="0" indent="0" algn="ctr">
              <a:buNone/>
              <a:defRPr>
                <a:solidFill>
                  <a:schemeClr val="tx1">
                    <a:tint val="75000"/>
                  </a:schemeClr>
                </a:solidFill>
              </a:defRPr>
            </a:lvl1pPr>
            <a:lvl2pPr marL="456655" indent="0" algn="ctr">
              <a:buNone/>
              <a:defRPr>
                <a:solidFill>
                  <a:schemeClr val="tx1">
                    <a:tint val="75000"/>
                  </a:schemeClr>
                </a:solidFill>
              </a:defRPr>
            </a:lvl2pPr>
            <a:lvl3pPr marL="913308" indent="0" algn="ctr">
              <a:buNone/>
              <a:defRPr>
                <a:solidFill>
                  <a:schemeClr val="tx1">
                    <a:tint val="75000"/>
                  </a:schemeClr>
                </a:solidFill>
              </a:defRPr>
            </a:lvl3pPr>
            <a:lvl4pPr marL="1369966" indent="0" algn="ctr">
              <a:buNone/>
              <a:defRPr>
                <a:solidFill>
                  <a:schemeClr val="tx1">
                    <a:tint val="75000"/>
                  </a:schemeClr>
                </a:solidFill>
              </a:defRPr>
            </a:lvl4pPr>
            <a:lvl5pPr marL="1826623" indent="0" algn="ctr">
              <a:buNone/>
              <a:defRPr>
                <a:solidFill>
                  <a:schemeClr val="tx1">
                    <a:tint val="75000"/>
                  </a:schemeClr>
                </a:solidFill>
              </a:defRPr>
            </a:lvl5pPr>
            <a:lvl6pPr marL="2283279" indent="0" algn="ctr">
              <a:buNone/>
              <a:defRPr>
                <a:solidFill>
                  <a:schemeClr val="tx1">
                    <a:tint val="75000"/>
                  </a:schemeClr>
                </a:solidFill>
              </a:defRPr>
            </a:lvl6pPr>
            <a:lvl7pPr marL="2739936" indent="0" algn="ctr">
              <a:buNone/>
              <a:defRPr>
                <a:solidFill>
                  <a:schemeClr val="tx1">
                    <a:tint val="75000"/>
                  </a:schemeClr>
                </a:solidFill>
              </a:defRPr>
            </a:lvl7pPr>
            <a:lvl8pPr marL="3196589" indent="0" algn="ctr">
              <a:buNone/>
              <a:defRPr>
                <a:solidFill>
                  <a:schemeClr val="tx1">
                    <a:tint val="75000"/>
                  </a:schemeClr>
                </a:solidFill>
              </a:defRPr>
            </a:lvl8pPr>
            <a:lvl9pPr marL="36532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tLang="ko-KR"/>
          </a:p>
        </p:txBody>
      </p:sp>
      <p:sp>
        <p:nvSpPr>
          <p:cNvPr id="5"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7D2FD429-2B92-4B41-8259-F56C7B451D88}" type="slidenum">
              <a:rPr lang="en-US" altLang="ko-KR"/>
              <a:pPr>
                <a:defRPr/>
              </a:pPr>
              <a:t>‹#›</a:t>
            </a:fld>
            <a:endParaRPr lang="en-US" altLang="ko-KR"/>
          </a:p>
        </p:txBody>
      </p:sp>
    </p:spTree>
    <p:extLst>
      <p:ext uri="{BB962C8B-B14F-4D97-AF65-F5344CB8AC3E}">
        <p14:creationId xmlns:p14="http://schemas.microsoft.com/office/powerpoint/2010/main" val="18888381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ko-KR"/>
          </a:p>
        </p:txBody>
      </p:sp>
      <p:sp>
        <p:nvSpPr>
          <p:cNvPr id="3"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4" name="Slide Number Placeholder 5"/>
          <p:cNvSpPr>
            <a:spLocks noGrp="1"/>
          </p:cNvSpPr>
          <p:nvPr>
            <p:ph type="sldNum" sz="quarter" idx="12"/>
          </p:nvPr>
        </p:nvSpPr>
        <p:spPr/>
        <p:txBody>
          <a:bodyPr/>
          <a:lstStyle>
            <a:lvl1pPr>
              <a:defRPr/>
            </a:lvl1pPr>
          </a:lstStyle>
          <a:p>
            <a:pPr>
              <a:defRPr/>
            </a:pPr>
            <a:fld id="{F1123367-F34B-409B-BDBD-54D3DC124541}" type="slidenum">
              <a:rPr lang="en-US" altLang="ko-KR"/>
              <a:pPr>
                <a:defRPr/>
              </a:pPr>
              <a:t>‹#›</a:t>
            </a:fld>
            <a:endParaRPr lang="en-US" altLang="ko-KR"/>
          </a:p>
        </p:txBody>
      </p:sp>
    </p:spTree>
    <p:extLst>
      <p:ext uri="{BB962C8B-B14F-4D97-AF65-F5344CB8AC3E}">
        <p14:creationId xmlns:p14="http://schemas.microsoft.com/office/powerpoint/2010/main" val="14481612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013" y="273073"/>
            <a:ext cx="4013173" cy="116204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9233" y="273067"/>
            <a:ext cx="6819215" cy="5853114"/>
          </a:xfrm>
        </p:spPr>
        <p:txBody>
          <a:bodyPr/>
          <a:lstStyle>
            <a:lvl1pPr>
              <a:defRPr sz="3300"/>
            </a:lvl1pPr>
            <a:lvl2pPr>
              <a:defRPr sz="28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013" y="1435103"/>
            <a:ext cx="4013173" cy="4691062"/>
          </a:xfrm>
        </p:spPr>
        <p:txBody>
          <a:bodyPr/>
          <a:lstStyle>
            <a:lvl1pPr marL="0" indent="0">
              <a:buNone/>
              <a:defRPr sz="1500"/>
            </a:lvl1pPr>
            <a:lvl2pPr marL="456655" indent="0">
              <a:buNone/>
              <a:defRPr sz="1300"/>
            </a:lvl2pPr>
            <a:lvl3pPr marL="913308" indent="0">
              <a:buNone/>
              <a:defRPr sz="1000"/>
            </a:lvl3pPr>
            <a:lvl4pPr marL="1369966" indent="0">
              <a:buNone/>
              <a:defRPr sz="1000"/>
            </a:lvl4pPr>
            <a:lvl5pPr marL="1826623" indent="0">
              <a:buNone/>
              <a:defRPr sz="1000"/>
            </a:lvl5pPr>
            <a:lvl6pPr marL="2283279" indent="0">
              <a:buNone/>
              <a:defRPr sz="1000"/>
            </a:lvl6pPr>
            <a:lvl7pPr marL="2739936" indent="0">
              <a:buNone/>
              <a:defRPr sz="1000"/>
            </a:lvl7pPr>
            <a:lvl8pPr marL="3196589" indent="0">
              <a:buNone/>
              <a:defRPr sz="1000"/>
            </a:lvl8pPr>
            <a:lvl9pPr marL="3653244"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ko-KR"/>
          </a:p>
        </p:txBody>
      </p:sp>
      <p:sp>
        <p:nvSpPr>
          <p:cNvPr id="6"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7" name="Slide Number Placeholder 5"/>
          <p:cNvSpPr>
            <a:spLocks noGrp="1"/>
          </p:cNvSpPr>
          <p:nvPr>
            <p:ph type="sldNum" sz="quarter" idx="12"/>
          </p:nvPr>
        </p:nvSpPr>
        <p:spPr/>
        <p:txBody>
          <a:bodyPr/>
          <a:lstStyle>
            <a:lvl1pPr>
              <a:defRPr/>
            </a:lvl1pPr>
          </a:lstStyle>
          <a:p>
            <a:pPr>
              <a:defRPr/>
            </a:pPr>
            <a:fld id="{34345DDF-6E5A-474A-84CB-5DA4C787CD59}" type="slidenum">
              <a:rPr lang="en-US" altLang="ko-KR"/>
              <a:pPr>
                <a:defRPr/>
              </a:pPr>
              <a:t>‹#›</a:t>
            </a:fld>
            <a:endParaRPr lang="en-US" altLang="ko-KR"/>
          </a:p>
        </p:txBody>
      </p:sp>
    </p:spTree>
    <p:extLst>
      <p:ext uri="{BB962C8B-B14F-4D97-AF65-F5344CB8AC3E}">
        <p14:creationId xmlns:p14="http://schemas.microsoft.com/office/powerpoint/2010/main" val="42806059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964" y="4800602"/>
            <a:ext cx="731901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90964" y="612796"/>
            <a:ext cx="7319010" cy="4114801"/>
          </a:xfrm>
        </p:spPr>
        <p:txBody>
          <a:bodyPr rtlCol="0">
            <a:normAutofit/>
          </a:bodyPr>
          <a:lstStyle>
            <a:lvl1pPr marL="0" indent="0">
              <a:buNone/>
              <a:defRPr sz="3300"/>
            </a:lvl1pPr>
            <a:lvl2pPr marL="456655" indent="0">
              <a:buNone/>
              <a:defRPr sz="2800"/>
            </a:lvl2pPr>
            <a:lvl3pPr marL="913308" indent="0">
              <a:buNone/>
              <a:defRPr sz="2300"/>
            </a:lvl3pPr>
            <a:lvl4pPr marL="1369966" indent="0">
              <a:buNone/>
              <a:defRPr sz="2000"/>
            </a:lvl4pPr>
            <a:lvl5pPr marL="1826623" indent="0">
              <a:buNone/>
              <a:defRPr sz="2000"/>
            </a:lvl5pPr>
            <a:lvl6pPr marL="2283279" indent="0">
              <a:buNone/>
              <a:defRPr sz="2000"/>
            </a:lvl6pPr>
            <a:lvl7pPr marL="2739936" indent="0">
              <a:buNone/>
              <a:defRPr sz="2000"/>
            </a:lvl7pPr>
            <a:lvl8pPr marL="3196589" indent="0">
              <a:buNone/>
              <a:defRPr sz="2000"/>
            </a:lvl8pPr>
            <a:lvl9pPr marL="3653244" indent="0">
              <a:buNone/>
              <a:defRPr sz="2000"/>
            </a:lvl9pPr>
          </a:lstStyle>
          <a:p>
            <a:pPr lvl="0"/>
            <a:endParaRPr lang="en-US" noProof="0"/>
          </a:p>
        </p:txBody>
      </p:sp>
      <p:sp>
        <p:nvSpPr>
          <p:cNvPr id="4" name="Text Placeholder 3"/>
          <p:cNvSpPr>
            <a:spLocks noGrp="1"/>
          </p:cNvSpPr>
          <p:nvPr>
            <p:ph type="body" sz="half" idx="2"/>
          </p:nvPr>
        </p:nvSpPr>
        <p:spPr>
          <a:xfrm>
            <a:off x="2390964" y="5367349"/>
            <a:ext cx="7319010" cy="804861"/>
          </a:xfrm>
        </p:spPr>
        <p:txBody>
          <a:bodyPr/>
          <a:lstStyle>
            <a:lvl1pPr marL="0" indent="0">
              <a:buNone/>
              <a:defRPr sz="1500"/>
            </a:lvl1pPr>
            <a:lvl2pPr marL="456655" indent="0">
              <a:buNone/>
              <a:defRPr sz="1300"/>
            </a:lvl2pPr>
            <a:lvl3pPr marL="913308" indent="0">
              <a:buNone/>
              <a:defRPr sz="1000"/>
            </a:lvl3pPr>
            <a:lvl4pPr marL="1369966" indent="0">
              <a:buNone/>
              <a:defRPr sz="1000"/>
            </a:lvl4pPr>
            <a:lvl5pPr marL="1826623" indent="0">
              <a:buNone/>
              <a:defRPr sz="1000"/>
            </a:lvl5pPr>
            <a:lvl6pPr marL="2283279" indent="0">
              <a:buNone/>
              <a:defRPr sz="1000"/>
            </a:lvl6pPr>
            <a:lvl7pPr marL="2739936" indent="0">
              <a:buNone/>
              <a:defRPr sz="1000"/>
            </a:lvl7pPr>
            <a:lvl8pPr marL="3196589" indent="0">
              <a:buNone/>
              <a:defRPr sz="1000"/>
            </a:lvl8pPr>
            <a:lvl9pPr marL="3653244"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ko-KR"/>
          </a:p>
        </p:txBody>
      </p:sp>
      <p:sp>
        <p:nvSpPr>
          <p:cNvPr id="6"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7" name="Slide Number Placeholder 5"/>
          <p:cNvSpPr>
            <a:spLocks noGrp="1"/>
          </p:cNvSpPr>
          <p:nvPr>
            <p:ph type="sldNum" sz="quarter" idx="12"/>
          </p:nvPr>
        </p:nvSpPr>
        <p:spPr/>
        <p:txBody>
          <a:bodyPr/>
          <a:lstStyle>
            <a:lvl1pPr>
              <a:defRPr/>
            </a:lvl1pPr>
          </a:lstStyle>
          <a:p>
            <a:pPr>
              <a:defRPr/>
            </a:pPr>
            <a:fld id="{3C3B5DA4-F9E9-48DF-AC62-878B6586A08D}" type="slidenum">
              <a:rPr lang="en-US" altLang="ko-KR"/>
              <a:pPr>
                <a:defRPr/>
              </a:pPr>
              <a:t>‹#›</a:t>
            </a:fld>
            <a:endParaRPr lang="en-US" altLang="ko-KR"/>
          </a:p>
        </p:txBody>
      </p:sp>
    </p:spTree>
    <p:extLst>
      <p:ext uri="{BB962C8B-B14F-4D97-AF65-F5344CB8AC3E}">
        <p14:creationId xmlns:p14="http://schemas.microsoft.com/office/powerpoint/2010/main" val="17190103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ko-KR"/>
          </a:p>
        </p:txBody>
      </p:sp>
      <p:sp>
        <p:nvSpPr>
          <p:cNvPr id="5"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9863C8DB-98DA-4B66-8777-AB38E3A48BFB}" type="slidenum">
              <a:rPr lang="en-US" altLang="ko-KR"/>
              <a:pPr>
                <a:defRPr/>
              </a:pPr>
              <a:t>‹#›</a:t>
            </a:fld>
            <a:endParaRPr lang="en-US" altLang="ko-KR"/>
          </a:p>
        </p:txBody>
      </p:sp>
    </p:spTree>
    <p:extLst>
      <p:ext uri="{BB962C8B-B14F-4D97-AF65-F5344CB8AC3E}">
        <p14:creationId xmlns:p14="http://schemas.microsoft.com/office/powerpoint/2010/main" val="29694924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3810" y="274654"/>
            <a:ext cx="2744628"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919" y="274654"/>
            <a:ext cx="803058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ko-KR"/>
          </a:p>
        </p:txBody>
      </p:sp>
      <p:sp>
        <p:nvSpPr>
          <p:cNvPr id="5"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CB4B42A6-A133-46E2-B81D-7BA29DF93AD1}" type="slidenum">
              <a:rPr lang="en-US" altLang="ko-KR"/>
              <a:pPr>
                <a:defRPr/>
              </a:pPr>
              <a:t>‹#›</a:t>
            </a:fld>
            <a:endParaRPr lang="en-US" altLang="ko-KR"/>
          </a:p>
        </p:txBody>
      </p:sp>
    </p:spTree>
    <p:extLst>
      <p:ext uri="{BB962C8B-B14F-4D97-AF65-F5344CB8AC3E}">
        <p14:creationId xmlns:p14="http://schemas.microsoft.com/office/powerpoint/2010/main" val="38577619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321489" y="609610"/>
            <a:ext cx="9555374" cy="54863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11536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895" y="2130755"/>
            <a:ext cx="10368598" cy="1470024"/>
          </a:xfrm>
        </p:spPr>
        <p:txBody>
          <a:bodyPr/>
          <a:lstStyle/>
          <a:p>
            <a:r>
              <a:rPr lang="en-US"/>
              <a:t>Click to edit Master title style</a:t>
            </a:r>
          </a:p>
        </p:txBody>
      </p:sp>
      <p:sp>
        <p:nvSpPr>
          <p:cNvPr id="3" name="Subtitle 2"/>
          <p:cNvSpPr>
            <a:spLocks noGrp="1"/>
          </p:cNvSpPr>
          <p:nvPr>
            <p:ph type="subTitle" idx="1"/>
          </p:nvPr>
        </p:nvSpPr>
        <p:spPr>
          <a:xfrm>
            <a:off x="1829771" y="3886211"/>
            <a:ext cx="8538846" cy="1752599"/>
          </a:xfrm>
        </p:spPr>
        <p:txBody>
          <a:bodyPr/>
          <a:lstStyle>
            <a:lvl1pPr marL="0" indent="0" algn="ctr">
              <a:buNone/>
              <a:defRPr>
                <a:solidFill>
                  <a:schemeClr val="tx1">
                    <a:tint val="75000"/>
                  </a:schemeClr>
                </a:solidFill>
              </a:defRPr>
            </a:lvl1pPr>
            <a:lvl2pPr marL="456655" indent="0" algn="ctr">
              <a:buNone/>
              <a:defRPr>
                <a:solidFill>
                  <a:schemeClr val="tx1">
                    <a:tint val="75000"/>
                  </a:schemeClr>
                </a:solidFill>
              </a:defRPr>
            </a:lvl2pPr>
            <a:lvl3pPr marL="913308" indent="0" algn="ctr">
              <a:buNone/>
              <a:defRPr>
                <a:solidFill>
                  <a:schemeClr val="tx1">
                    <a:tint val="75000"/>
                  </a:schemeClr>
                </a:solidFill>
              </a:defRPr>
            </a:lvl3pPr>
            <a:lvl4pPr marL="1369966" indent="0" algn="ctr">
              <a:buNone/>
              <a:defRPr>
                <a:solidFill>
                  <a:schemeClr val="tx1">
                    <a:tint val="75000"/>
                  </a:schemeClr>
                </a:solidFill>
              </a:defRPr>
            </a:lvl4pPr>
            <a:lvl5pPr marL="1826623" indent="0" algn="ctr">
              <a:buNone/>
              <a:defRPr>
                <a:solidFill>
                  <a:schemeClr val="tx1">
                    <a:tint val="75000"/>
                  </a:schemeClr>
                </a:solidFill>
              </a:defRPr>
            </a:lvl5pPr>
            <a:lvl6pPr marL="2283279" indent="0" algn="ctr">
              <a:buNone/>
              <a:defRPr>
                <a:solidFill>
                  <a:schemeClr val="tx1">
                    <a:tint val="75000"/>
                  </a:schemeClr>
                </a:solidFill>
              </a:defRPr>
            </a:lvl6pPr>
            <a:lvl7pPr marL="2739936" indent="0" algn="ctr">
              <a:buNone/>
              <a:defRPr>
                <a:solidFill>
                  <a:schemeClr val="tx1">
                    <a:tint val="75000"/>
                  </a:schemeClr>
                </a:solidFill>
              </a:defRPr>
            </a:lvl7pPr>
            <a:lvl8pPr marL="3196589" indent="0" algn="ctr">
              <a:buNone/>
              <a:defRPr>
                <a:solidFill>
                  <a:schemeClr val="tx1">
                    <a:tint val="75000"/>
                  </a:schemeClr>
                </a:solidFill>
              </a:defRPr>
            </a:lvl8pPr>
            <a:lvl9pPr marL="36532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1217749">
              <a:defRPr/>
            </a:lvl1pPr>
          </a:lstStyle>
          <a:p>
            <a:pPr>
              <a:defRPr/>
            </a:pPr>
            <a:endParaRPr lang="en-US" dirty="0"/>
          </a:p>
        </p:txBody>
      </p:sp>
      <p:sp>
        <p:nvSpPr>
          <p:cNvPr id="5" name="Footer Placeholder 4"/>
          <p:cNvSpPr>
            <a:spLocks noGrp="1"/>
          </p:cNvSpPr>
          <p:nvPr>
            <p:ph type="ftr" sz="quarter" idx="11"/>
          </p:nvPr>
        </p:nvSpPr>
        <p:spPr/>
        <p:txBody>
          <a:bodyPr/>
          <a:lstStyle>
            <a:lvl1pPr defTabSz="1217749">
              <a:defRPr/>
            </a:lvl1pPr>
          </a:lstStyle>
          <a:p>
            <a:pPr>
              <a:defRPr/>
            </a:pPr>
            <a:r>
              <a:rPr lang="en-US"/>
              <a:t>The Millennium Project</a:t>
            </a:r>
          </a:p>
        </p:txBody>
      </p:sp>
      <p:sp>
        <p:nvSpPr>
          <p:cNvPr id="6" name="Slide Number Placeholder 5"/>
          <p:cNvSpPr>
            <a:spLocks noGrp="1"/>
          </p:cNvSpPr>
          <p:nvPr>
            <p:ph type="sldNum" sz="quarter" idx="12"/>
          </p:nvPr>
        </p:nvSpPr>
        <p:spPr/>
        <p:txBody>
          <a:bodyPr/>
          <a:lstStyle>
            <a:lvl1pPr defTabSz="1217749">
              <a:defRPr/>
            </a:lvl1pPr>
          </a:lstStyle>
          <a:p>
            <a:pPr>
              <a:defRPr/>
            </a:pPr>
            <a:fld id="{3B5F2230-DD01-413C-B545-DC92C7AF5C7A}" type="slidenum">
              <a:rPr lang="en-US"/>
              <a:pPr>
                <a:defRPr/>
              </a:pPr>
              <a:t>‹#›</a:t>
            </a:fld>
            <a:endParaRPr lang="en-US" dirty="0"/>
          </a:p>
        </p:txBody>
      </p:sp>
    </p:spTree>
    <p:extLst>
      <p:ext uri="{BB962C8B-B14F-4D97-AF65-F5344CB8AC3E}">
        <p14:creationId xmlns:p14="http://schemas.microsoft.com/office/powerpoint/2010/main" val="1003448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1217749">
              <a:defRPr/>
            </a:lvl1pPr>
          </a:lstStyle>
          <a:p>
            <a:pPr>
              <a:defRPr/>
            </a:pPr>
            <a:endParaRPr lang="en-US" dirty="0"/>
          </a:p>
        </p:txBody>
      </p:sp>
      <p:sp>
        <p:nvSpPr>
          <p:cNvPr id="5" name="Footer Placeholder 4"/>
          <p:cNvSpPr>
            <a:spLocks noGrp="1"/>
          </p:cNvSpPr>
          <p:nvPr>
            <p:ph type="ftr" sz="quarter" idx="11"/>
          </p:nvPr>
        </p:nvSpPr>
        <p:spPr/>
        <p:txBody>
          <a:bodyPr/>
          <a:lstStyle>
            <a:lvl1pPr defTabSz="1217749">
              <a:defRPr/>
            </a:lvl1pPr>
          </a:lstStyle>
          <a:p>
            <a:pPr>
              <a:defRPr/>
            </a:pPr>
            <a:r>
              <a:rPr lang="en-US"/>
              <a:t>The Millennium Project</a:t>
            </a:r>
          </a:p>
        </p:txBody>
      </p:sp>
      <p:sp>
        <p:nvSpPr>
          <p:cNvPr id="6" name="Slide Number Placeholder 5"/>
          <p:cNvSpPr>
            <a:spLocks noGrp="1"/>
          </p:cNvSpPr>
          <p:nvPr>
            <p:ph type="sldNum" sz="quarter" idx="12"/>
          </p:nvPr>
        </p:nvSpPr>
        <p:spPr/>
        <p:txBody>
          <a:bodyPr/>
          <a:lstStyle>
            <a:lvl1pPr defTabSz="1217749">
              <a:defRPr/>
            </a:lvl1pPr>
          </a:lstStyle>
          <a:p>
            <a:pPr>
              <a:defRPr/>
            </a:pPr>
            <a:fld id="{56B830A8-B128-4D07-8EC7-980D9FD27675}" type="slidenum">
              <a:rPr lang="en-US"/>
              <a:pPr>
                <a:defRPr/>
              </a:pPr>
              <a:t>‹#›</a:t>
            </a:fld>
            <a:endParaRPr lang="en-US" dirty="0"/>
          </a:p>
        </p:txBody>
      </p:sp>
    </p:spTree>
    <p:extLst>
      <p:ext uri="{BB962C8B-B14F-4D97-AF65-F5344CB8AC3E}">
        <p14:creationId xmlns:p14="http://schemas.microsoft.com/office/powerpoint/2010/main" val="8289372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589" y="4407251"/>
            <a:ext cx="10368598" cy="1362075"/>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963589" y="2906715"/>
            <a:ext cx="10368598" cy="1500188"/>
          </a:xfrm>
        </p:spPr>
        <p:txBody>
          <a:bodyPr anchor="b"/>
          <a:lstStyle>
            <a:lvl1pPr marL="0" indent="0">
              <a:buNone/>
              <a:defRPr sz="2000">
                <a:solidFill>
                  <a:schemeClr val="tx1">
                    <a:tint val="75000"/>
                  </a:schemeClr>
                </a:solidFill>
              </a:defRPr>
            </a:lvl1pPr>
            <a:lvl2pPr marL="456655" indent="0">
              <a:buNone/>
              <a:defRPr sz="1800">
                <a:solidFill>
                  <a:schemeClr val="tx1">
                    <a:tint val="75000"/>
                  </a:schemeClr>
                </a:solidFill>
              </a:defRPr>
            </a:lvl2pPr>
            <a:lvl3pPr marL="913308" indent="0">
              <a:buNone/>
              <a:defRPr sz="1500">
                <a:solidFill>
                  <a:schemeClr val="tx1">
                    <a:tint val="75000"/>
                  </a:schemeClr>
                </a:solidFill>
              </a:defRPr>
            </a:lvl3pPr>
            <a:lvl4pPr marL="1369966" indent="0">
              <a:buNone/>
              <a:defRPr sz="1500">
                <a:solidFill>
                  <a:schemeClr val="tx1">
                    <a:tint val="75000"/>
                  </a:schemeClr>
                </a:solidFill>
              </a:defRPr>
            </a:lvl4pPr>
            <a:lvl5pPr marL="1826623" indent="0">
              <a:buNone/>
              <a:defRPr sz="1500">
                <a:solidFill>
                  <a:schemeClr val="tx1">
                    <a:tint val="75000"/>
                  </a:schemeClr>
                </a:solidFill>
              </a:defRPr>
            </a:lvl5pPr>
            <a:lvl6pPr marL="2283279" indent="0">
              <a:buNone/>
              <a:defRPr sz="1500">
                <a:solidFill>
                  <a:schemeClr val="tx1">
                    <a:tint val="75000"/>
                  </a:schemeClr>
                </a:solidFill>
              </a:defRPr>
            </a:lvl6pPr>
            <a:lvl7pPr marL="2739936" indent="0">
              <a:buNone/>
              <a:defRPr sz="1500">
                <a:solidFill>
                  <a:schemeClr val="tx1">
                    <a:tint val="75000"/>
                  </a:schemeClr>
                </a:solidFill>
              </a:defRPr>
            </a:lvl7pPr>
            <a:lvl8pPr marL="3196589" indent="0">
              <a:buNone/>
              <a:defRPr sz="1500">
                <a:solidFill>
                  <a:schemeClr val="tx1">
                    <a:tint val="75000"/>
                  </a:schemeClr>
                </a:solidFill>
              </a:defRPr>
            </a:lvl8pPr>
            <a:lvl9pPr marL="3653244"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1217749">
              <a:defRPr/>
            </a:lvl1pPr>
          </a:lstStyle>
          <a:p>
            <a:pPr>
              <a:defRPr/>
            </a:pPr>
            <a:endParaRPr lang="en-US" dirty="0"/>
          </a:p>
        </p:txBody>
      </p:sp>
      <p:sp>
        <p:nvSpPr>
          <p:cNvPr id="5" name="Footer Placeholder 4"/>
          <p:cNvSpPr>
            <a:spLocks noGrp="1"/>
          </p:cNvSpPr>
          <p:nvPr>
            <p:ph type="ftr" sz="quarter" idx="11"/>
          </p:nvPr>
        </p:nvSpPr>
        <p:spPr/>
        <p:txBody>
          <a:bodyPr/>
          <a:lstStyle>
            <a:lvl1pPr defTabSz="1217749">
              <a:defRPr/>
            </a:lvl1pPr>
          </a:lstStyle>
          <a:p>
            <a:pPr>
              <a:defRPr/>
            </a:pPr>
            <a:r>
              <a:rPr lang="en-US"/>
              <a:t>The Millennium Project</a:t>
            </a:r>
          </a:p>
        </p:txBody>
      </p:sp>
      <p:sp>
        <p:nvSpPr>
          <p:cNvPr id="6" name="Slide Number Placeholder 5"/>
          <p:cNvSpPr>
            <a:spLocks noGrp="1"/>
          </p:cNvSpPr>
          <p:nvPr>
            <p:ph type="sldNum" sz="quarter" idx="12"/>
          </p:nvPr>
        </p:nvSpPr>
        <p:spPr/>
        <p:txBody>
          <a:bodyPr/>
          <a:lstStyle>
            <a:lvl1pPr defTabSz="1217749">
              <a:defRPr/>
            </a:lvl1pPr>
          </a:lstStyle>
          <a:p>
            <a:pPr>
              <a:defRPr/>
            </a:pPr>
            <a:fld id="{F4C1DAEF-5389-4932-B1B8-48D1CFC127EC}" type="slidenum">
              <a:rPr lang="en-US"/>
              <a:pPr>
                <a:defRPr/>
              </a:pPr>
              <a:t>‹#›</a:t>
            </a:fld>
            <a:endParaRPr lang="en-US" dirty="0"/>
          </a:p>
        </p:txBody>
      </p:sp>
    </p:spTree>
    <p:extLst>
      <p:ext uri="{BB962C8B-B14F-4D97-AF65-F5344CB8AC3E}">
        <p14:creationId xmlns:p14="http://schemas.microsoft.com/office/powerpoint/2010/main" val="34758918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942" y="1600208"/>
            <a:ext cx="5387604" cy="4525962"/>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0852" y="1600208"/>
            <a:ext cx="5387604" cy="4525962"/>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1217749">
              <a:defRPr/>
            </a:lvl1pPr>
          </a:lstStyle>
          <a:p>
            <a:pPr>
              <a:defRPr/>
            </a:pPr>
            <a:endParaRPr lang="en-US" dirty="0"/>
          </a:p>
        </p:txBody>
      </p:sp>
      <p:sp>
        <p:nvSpPr>
          <p:cNvPr id="6" name="Footer Placeholder 4"/>
          <p:cNvSpPr>
            <a:spLocks noGrp="1"/>
          </p:cNvSpPr>
          <p:nvPr>
            <p:ph type="ftr" sz="quarter" idx="11"/>
          </p:nvPr>
        </p:nvSpPr>
        <p:spPr/>
        <p:txBody>
          <a:bodyPr/>
          <a:lstStyle>
            <a:lvl1pPr defTabSz="1217749">
              <a:defRPr/>
            </a:lvl1pPr>
          </a:lstStyle>
          <a:p>
            <a:pPr>
              <a:defRPr/>
            </a:pPr>
            <a:r>
              <a:rPr lang="en-US"/>
              <a:t>The Millennium Project</a:t>
            </a:r>
          </a:p>
        </p:txBody>
      </p:sp>
      <p:sp>
        <p:nvSpPr>
          <p:cNvPr id="7" name="Slide Number Placeholder 5"/>
          <p:cNvSpPr>
            <a:spLocks noGrp="1"/>
          </p:cNvSpPr>
          <p:nvPr>
            <p:ph type="sldNum" sz="quarter" idx="12"/>
          </p:nvPr>
        </p:nvSpPr>
        <p:spPr/>
        <p:txBody>
          <a:bodyPr/>
          <a:lstStyle>
            <a:lvl1pPr defTabSz="1217749">
              <a:defRPr/>
            </a:lvl1pPr>
          </a:lstStyle>
          <a:p>
            <a:pPr>
              <a:defRPr/>
            </a:pPr>
            <a:fld id="{7B5F01A1-34EF-443A-84F1-717C8420181E}" type="slidenum">
              <a:rPr lang="en-US"/>
              <a:pPr>
                <a:defRPr/>
              </a:pPr>
              <a:t>‹#›</a:t>
            </a:fld>
            <a:endParaRPr lang="en-US" dirty="0"/>
          </a:p>
        </p:txBody>
      </p:sp>
    </p:spTree>
    <p:extLst>
      <p:ext uri="{BB962C8B-B14F-4D97-AF65-F5344CB8AC3E}">
        <p14:creationId xmlns:p14="http://schemas.microsoft.com/office/powerpoint/2010/main" val="3121971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ko-KR"/>
          </a:p>
        </p:txBody>
      </p:sp>
      <p:sp>
        <p:nvSpPr>
          <p:cNvPr id="5"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C453A490-0A2F-451B-9157-55932652D1F7}" type="slidenum">
              <a:rPr lang="en-US" altLang="ko-KR"/>
              <a:pPr>
                <a:defRPr/>
              </a:pPr>
              <a:t>‹#›</a:t>
            </a:fld>
            <a:endParaRPr lang="en-US" altLang="ko-KR"/>
          </a:p>
        </p:txBody>
      </p:sp>
    </p:spTree>
    <p:extLst>
      <p:ext uri="{BB962C8B-B14F-4D97-AF65-F5344CB8AC3E}">
        <p14:creationId xmlns:p14="http://schemas.microsoft.com/office/powerpoint/2010/main" val="17905266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936" y="1535113"/>
            <a:ext cx="5389724" cy="639761"/>
          </a:xfrm>
        </p:spPr>
        <p:txBody>
          <a:bodyPr anchor="b"/>
          <a:lstStyle>
            <a:lvl1pPr marL="0" indent="0">
              <a:buNone/>
              <a:defRPr sz="2300" b="1"/>
            </a:lvl1pPr>
            <a:lvl2pPr marL="456655" indent="0">
              <a:buNone/>
              <a:defRPr sz="2000" b="1"/>
            </a:lvl2pPr>
            <a:lvl3pPr marL="913308" indent="0">
              <a:buNone/>
              <a:defRPr sz="1800" b="1"/>
            </a:lvl3pPr>
            <a:lvl4pPr marL="1369966" indent="0">
              <a:buNone/>
              <a:defRPr sz="1500" b="1"/>
            </a:lvl4pPr>
            <a:lvl5pPr marL="1826623" indent="0">
              <a:buNone/>
              <a:defRPr sz="1500" b="1"/>
            </a:lvl5pPr>
            <a:lvl6pPr marL="2283279" indent="0">
              <a:buNone/>
              <a:defRPr sz="1500" b="1"/>
            </a:lvl6pPr>
            <a:lvl7pPr marL="2739936" indent="0">
              <a:buNone/>
              <a:defRPr sz="1500" b="1"/>
            </a:lvl7pPr>
            <a:lvl8pPr marL="3196589" indent="0">
              <a:buNone/>
              <a:defRPr sz="1500" b="1"/>
            </a:lvl8pPr>
            <a:lvl9pPr marL="3653244" indent="0">
              <a:buNone/>
              <a:defRPr sz="1500" b="1"/>
            </a:lvl9pPr>
          </a:lstStyle>
          <a:p>
            <a:pPr lvl="0"/>
            <a:r>
              <a:rPr lang="en-US"/>
              <a:t>Click to edit Master text styles</a:t>
            </a:r>
          </a:p>
        </p:txBody>
      </p:sp>
      <p:sp>
        <p:nvSpPr>
          <p:cNvPr id="4" name="Content Placeholder 3"/>
          <p:cNvSpPr>
            <a:spLocks noGrp="1"/>
          </p:cNvSpPr>
          <p:nvPr>
            <p:ph sz="half" idx="2"/>
          </p:nvPr>
        </p:nvSpPr>
        <p:spPr>
          <a:xfrm>
            <a:off x="609936" y="2174875"/>
            <a:ext cx="5389724" cy="3951288"/>
          </a:xfrm>
        </p:spPr>
        <p:txBody>
          <a:bodyPr/>
          <a:lstStyle>
            <a:lvl1pPr>
              <a:defRPr sz="23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6627" y="1535113"/>
            <a:ext cx="5391839" cy="639761"/>
          </a:xfrm>
        </p:spPr>
        <p:txBody>
          <a:bodyPr anchor="b"/>
          <a:lstStyle>
            <a:lvl1pPr marL="0" indent="0">
              <a:buNone/>
              <a:defRPr sz="2300" b="1"/>
            </a:lvl1pPr>
            <a:lvl2pPr marL="456655" indent="0">
              <a:buNone/>
              <a:defRPr sz="2000" b="1"/>
            </a:lvl2pPr>
            <a:lvl3pPr marL="913308" indent="0">
              <a:buNone/>
              <a:defRPr sz="1800" b="1"/>
            </a:lvl3pPr>
            <a:lvl4pPr marL="1369966" indent="0">
              <a:buNone/>
              <a:defRPr sz="1500" b="1"/>
            </a:lvl4pPr>
            <a:lvl5pPr marL="1826623" indent="0">
              <a:buNone/>
              <a:defRPr sz="1500" b="1"/>
            </a:lvl5pPr>
            <a:lvl6pPr marL="2283279" indent="0">
              <a:buNone/>
              <a:defRPr sz="1500" b="1"/>
            </a:lvl6pPr>
            <a:lvl7pPr marL="2739936" indent="0">
              <a:buNone/>
              <a:defRPr sz="1500" b="1"/>
            </a:lvl7pPr>
            <a:lvl8pPr marL="3196589" indent="0">
              <a:buNone/>
              <a:defRPr sz="1500" b="1"/>
            </a:lvl8pPr>
            <a:lvl9pPr marL="3653244"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6627" y="2174875"/>
            <a:ext cx="5391839" cy="3951288"/>
          </a:xfrm>
        </p:spPr>
        <p:txBody>
          <a:bodyPr/>
          <a:lstStyle>
            <a:lvl1pPr>
              <a:defRPr sz="2300"/>
            </a:lvl1pPr>
            <a:lvl2pPr>
              <a:defRPr sz="20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1217749">
              <a:defRPr/>
            </a:lvl1pPr>
          </a:lstStyle>
          <a:p>
            <a:pPr>
              <a:defRPr/>
            </a:pPr>
            <a:endParaRPr lang="en-US" dirty="0"/>
          </a:p>
        </p:txBody>
      </p:sp>
      <p:sp>
        <p:nvSpPr>
          <p:cNvPr id="8" name="Footer Placeholder 4"/>
          <p:cNvSpPr>
            <a:spLocks noGrp="1"/>
          </p:cNvSpPr>
          <p:nvPr>
            <p:ph type="ftr" sz="quarter" idx="11"/>
          </p:nvPr>
        </p:nvSpPr>
        <p:spPr/>
        <p:txBody>
          <a:bodyPr/>
          <a:lstStyle>
            <a:lvl1pPr defTabSz="1217749">
              <a:defRPr/>
            </a:lvl1pPr>
          </a:lstStyle>
          <a:p>
            <a:pPr>
              <a:defRPr/>
            </a:pPr>
            <a:r>
              <a:rPr lang="en-US"/>
              <a:t>The Millennium Project</a:t>
            </a:r>
          </a:p>
        </p:txBody>
      </p:sp>
      <p:sp>
        <p:nvSpPr>
          <p:cNvPr id="9" name="Slide Number Placeholder 5"/>
          <p:cNvSpPr>
            <a:spLocks noGrp="1"/>
          </p:cNvSpPr>
          <p:nvPr>
            <p:ph type="sldNum" sz="quarter" idx="12"/>
          </p:nvPr>
        </p:nvSpPr>
        <p:spPr/>
        <p:txBody>
          <a:bodyPr/>
          <a:lstStyle>
            <a:lvl1pPr defTabSz="1217749">
              <a:defRPr/>
            </a:lvl1pPr>
          </a:lstStyle>
          <a:p>
            <a:pPr>
              <a:defRPr/>
            </a:pPr>
            <a:fld id="{6FA68A81-FC03-4CE6-8115-1C55E67794FF}" type="slidenum">
              <a:rPr lang="en-US"/>
              <a:pPr>
                <a:defRPr/>
              </a:pPr>
              <a:t>‹#›</a:t>
            </a:fld>
            <a:endParaRPr lang="en-US" dirty="0"/>
          </a:p>
        </p:txBody>
      </p:sp>
    </p:spTree>
    <p:extLst>
      <p:ext uri="{BB962C8B-B14F-4D97-AF65-F5344CB8AC3E}">
        <p14:creationId xmlns:p14="http://schemas.microsoft.com/office/powerpoint/2010/main" val="32374934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1217749">
              <a:defRPr/>
            </a:lvl1pPr>
          </a:lstStyle>
          <a:p>
            <a:pPr>
              <a:defRPr/>
            </a:pPr>
            <a:endParaRPr lang="en-US" dirty="0"/>
          </a:p>
        </p:txBody>
      </p:sp>
      <p:sp>
        <p:nvSpPr>
          <p:cNvPr id="4" name="Footer Placeholder 4"/>
          <p:cNvSpPr>
            <a:spLocks noGrp="1"/>
          </p:cNvSpPr>
          <p:nvPr>
            <p:ph type="ftr" sz="quarter" idx="11"/>
          </p:nvPr>
        </p:nvSpPr>
        <p:spPr/>
        <p:txBody>
          <a:bodyPr/>
          <a:lstStyle>
            <a:lvl1pPr defTabSz="1217749">
              <a:defRPr/>
            </a:lvl1pPr>
          </a:lstStyle>
          <a:p>
            <a:pPr>
              <a:defRPr/>
            </a:pPr>
            <a:r>
              <a:rPr lang="en-US"/>
              <a:t>The Millennium Project</a:t>
            </a:r>
          </a:p>
        </p:txBody>
      </p:sp>
      <p:sp>
        <p:nvSpPr>
          <p:cNvPr id="5" name="Slide Number Placeholder 5"/>
          <p:cNvSpPr>
            <a:spLocks noGrp="1"/>
          </p:cNvSpPr>
          <p:nvPr>
            <p:ph type="sldNum" sz="quarter" idx="12"/>
          </p:nvPr>
        </p:nvSpPr>
        <p:spPr/>
        <p:txBody>
          <a:bodyPr/>
          <a:lstStyle>
            <a:lvl1pPr defTabSz="1217749">
              <a:defRPr/>
            </a:lvl1pPr>
          </a:lstStyle>
          <a:p>
            <a:pPr>
              <a:defRPr/>
            </a:pPr>
            <a:fld id="{3C055D31-1094-45EE-865F-357B53D59996}" type="slidenum">
              <a:rPr lang="en-US"/>
              <a:pPr>
                <a:defRPr/>
              </a:pPr>
              <a:t>‹#›</a:t>
            </a:fld>
            <a:endParaRPr lang="en-US" dirty="0"/>
          </a:p>
        </p:txBody>
      </p:sp>
    </p:spTree>
    <p:extLst>
      <p:ext uri="{BB962C8B-B14F-4D97-AF65-F5344CB8AC3E}">
        <p14:creationId xmlns:p14="http://schemas.microsoft.com/office/powerpoint/2010/main" val="24267954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1217749">
              <a:defRPr/>
            </a:lvl1pPr>
          </a:lstStyle>
          <a:p>
            <a:pPr>
              <a:defRPr/>
            </a:pPr>
            <a:endParaRPr lang="en-US" dirty="0"/>
          </a:p>
        </p:txBody>
      </p:sp>
      <p:sp>
        <p:nvSpPr>
          <p:cNvPr id="3" name="Footer Placeholder 4"/>
          <p:cNvSpPr>
            <a:spLocks noGrp="1"/>
          </p:cNvSpPr>
          <p:nvPr>
            <p:ph type="ftr" sz="quarter" idx="11"/>
          </p:nvPr>
        </p:nvSpPr>
        <p:spPr/>
        <p:txBody>
          <a:bodyPr/>
          <a:lstStyle>
            <a:lvl1pPr defTabSz="1217749">
              <a:defRPr/>
            </a:lvl1pPr>
          </a:lstStyle>
          <a:p>
            <a:pPr>
              <a:defRPr/>
            </a:pPr>
            <a:r>
              <a:rPr lang="en-US"/>
              <a:t>The Millennium Project</a:t>
            </a:r>
          </a:p>
        </p:txBody>
      </p:sp>
      <p:sp>
        <p:nvSpPr>
          <p:cNvPr id="4" name="Slide Number Placeholder 5"/>
          <p:cNvSpPr>
            <a:spLocks noGrp="1"/>
          </p:cNvSpPr>
          <p:nvPr>
            <p:ph type="sldNum" sz="quarter" idx="12"/>
          </p:nvPr>
        </p:nvSpPr>
        <p:spPr/>
        <p:txBody>
          <a:bodyPr/>
          <a:lstStyle>
            <a:lvl1pPr defTabSz="1217749">
              <a:defRPr/>
            </a:lvl1pPr>
          </a:lstStyle>
          <a:p>
            <a:pPr>
              <a:defRPr/>
            </a:pPr>
            <a:fld id="{90155984-FF97-4E09-9A84-C785990D9357}" type="slidenum">
              <a:rPr lang="en-US"/>
              <a:pPr>
                <a:defRPr/>
              </a:pPr>
              <a:t>‹#›</a:t>
            </a:fld>
            <a:endParaRPr lang="en-US" dirty="0"/>
          </a:p>
        </p:txBody>
      </p:sp>
    </p:spTree>
    <p:extLst>
      <p:ext uri="{BB962C8B-B14F-4D97-AF65-F5344CB8AC3E}">
        <p14:creationId xmlns:p14="http://schemas.microsoft.com/office/powerpoint/2010/main" val="13829696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48" y="273073"/>
            <a:ext cx="4013173" cy="116204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9246" y="273191"/>
            <a:ext cx="6819215" cy="5853114"/>
          </a:xfrm>
        </p:spPr>
        <p:txBody>
          <a:bodyPr/>
          <a:lstStyle>
            <a:lvl1pPr>
              <a:defRPr sz="3300"/>
            </a:lvl1pPr>
            <a:lvl2pPr>
              <a:defRPr sz="28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148" y="1435103"/>
            <a:ext cx="4013173" cy="4691062"/>
          </a:xfrm>
        </p:spPr>
        <p:txBody>
          <a:bodyPr/>
          <a:lstStyle>
            <a:lvl1pPr marL="0" indent="0">
              <a:buNone/>
              <a:defRPr sz="1500"/>
            </a:lvl1pPr>
            <a:lvl2pPr marL="456655" indent="0">
              <a:buNone/>
              <a:defRPr sz="1300"/>
            </a:lvl2pPr>
            <a:lvl3pPr marL="913308" indent="0">
              <a:buNone/>
              <a:defRPr sz="1000"/>
            </a:lvl3pPr>
            <a:lvl4pPr marL="1369966" indent="0">
              <a:buNone/>
              <a:defRPr sz="1000"/>
            </a:lvl4pPr>
            <a:lvl5pPr marL="1826623" indent="0">
              <a:buNone/>
              <a:defRPr sz="1000"/>
            </a:lvl5pPr>
            <a:lvl6pPr marL="2283279" indent="0">
              <a:buNone/>
              <a:defRPr sz="1000"/>
            </a:lvl6pPr>
            <a:lvl7pPr marL="2739936" indent="0">
              <a:buNone/>
              <a:defRPr sz="1000"/>
            </a:lvl7pPr>
            <a:lvl8pPr marL="3196589" indent="0">
              <a:buNone/>
              <a:defRPr sz="1000"/>
            </a:lvl8pPr>
            <a:lvl9pPr marL="3653244"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1217749">
              <a:defRPr/>
            </a:lvl1pPr>
          </a:lstStyle>
          <a:p>
            <a:pPr>
              <a:defRPr/>
            </a:pPr>
            <a:endParaRPr lang="en-US" dirty="0"/>
          </a:p>
        </p:txBody>
      </p:sp>
      <p:sp>
        <p:nvSpPr>
          <p:cNvPr id="6" name="Footer Placeholder 4"/>
          <p:cNvSpPr>
            <a:spLocks noGrp="1"/>
          </p:cNvSpPr>
          <p:nvPr>
            <p:ph type="ftr" sz="quarter" idx="11"/>
          </p:nvPr>
        </p:nvSpPr>
        <p:spPr/>
        <p:txBody>
          <a:bodyPr/>
          <a:lstStyle>
            <a:lvl1pPr defTabSz="1217749">
              <a:defRPr/>
            </a:lvl1pPr>
          </a:lstStyle>
          <a:p>
            <a:pPr>
              <a:defRPr/>
            </a:pPr>
            <a:r>
              <a:rPr lang="en-US"/>
              <a:t>The Millennium Project</a:t>
            </a:r>
          </a:p>
        </p:txBody>
      </p:sp>
      <p:sp>
        <p:nvSpPr>
          <p:cNvPr id="7" name="Slide Number Placeholder 5"/>
          <p:cNvSpPr>
            <a:spLocks noGrp="1"/>
          </p:cNvSpPr>
          <p:nvPr>
            <p:ph type="sldNum" sz="quarter" idx="12"/>
          </p:nvPr>
        </p:nvSpPr>
        <p:spPr/>
        <p:txBody>
          <a:bodyPr/>
          <a:lstStyle>
            <a:lvl1pPr defTabSz="1217749">
              <a:defRPr/>
            </a:lvl1pPr>
          </a:lstStyle>
          <a:p>
            <a:pPr>
              <a:defRPr/>
            </a:pPr>
            <a:fld id="{E9A3DF96-DC74-4812-B412-0C96F6CC1E61}" type="slidenum">
              <a:rPr lang="en-US"/>
              <a:pPr>
                <a:defRPr/>
              </a:pPr>
              <a:t>‹#›</a:t>
            </a:fld>
            <a:endParaRPr lang="en-US" dirty="0"/>
          </a:p>
        </p:txBody>
      </p:sp>
    </p:spTree>
    <p:extLst>
      <p:ext uri="{BB962C8B-B14F-4D97-AF65-F5344CB8AC3E}">
        <p14:creationId xmlns:p14="http://schemas.microsoft.com/office/powerpoint/2010/main" val="20874096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977" y="4800602"/>
            <a:ext cx="731901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90977" y="612796"/>
            <a:ext cx="7319010" cy="4114801"/>
          </a:xfrm>
        </p:spPr>
        <p:txBody>
          <a:bodyPr rtlCol="0">
            <a:normAutofit/>
          </a:bodyPr>
          <a:lstStyle>
            <a:lvl1pPr marL="0" indent="0">
              <a:buNone/>
              <a:defRPr sz="3300"/>
            </a:lvl1pPr>
            <a:lvl2pPr marL="456655" indent="0">
              <a:buNone/>
              <a:defRPr sz="2800"/>
            </a:lvl2pPr>
            <a:lvl3pPr marL="913308" indent="0">
              <a:buNone/>
              <a:defRPr sz="2300"/>
            </a:lvl3pPr>
            <a:lvl4pPr marL="1369966" indent="0">
              <a:buNone/>
              <a:defRPr sz="2000"/>
            </a:lvl4pPr>
            <a:lvl5pPr marL="1826623" indent="0">
              <a:buNone/>
              <a:defRPr sz="2000"/>
            </a:lvl5pPr>
            <a:lvl6pPr marL="2283279" indent="0">
              <a:buNone/>
              <a:defRPr sz="2000"/>
            </a:lvl6pPr>
            <a:lvl7pPr marL="2739936" indent="0">
              <a:buNone/>
              <a:defRPr sz="2000"/>
            </a:lvl7pPr>
            <a:lvl8pPr marL="3196589" indent="0">
              <a:buNone/>
              <a:defRPr sz="2000"/>
            </a:lvl8pPr>
            <a:lvl9pPr marL="3653244" indent="0">
              <a:buNone/>
              <a:defRPr sz="2000"/>
            </a:lvl9pPr>
          </a:lstStyle>
          <a:p>
            <a:pPr lvl="0"/>
            <a:endParaRPr lang="en-US" noProof="0"/>
          </a:p>
        </p:txBody>
      </p:sp>
      <p:sp>
        <p:nvSpPr>
          <p:cNvPr id="4" name="Text Placeholder 3"/>
          <p:cNvSpPr>
            <a:spLocks noGrp="1"/>
          </p:cNvSpPr>
          <p:nvPr>
            <p:ph type="body" sz="half" idx="2"/>
          </p:nvPr>
        </p:nvSpPr>
        <p:spPr>
          <a:xfrm>
            <a:off x="2390977" y="5367349"/>
            <a:ext cx="7319010" cy="804861"/>
          </a:xfrm>
        </p:spPr>
        <p:txBody>
          <a:bodyPr/>
          <a:lstStyle>
            <a:lvl1pPr marL="0" indent="0">
              <a:buNone/>
              <a:defRPr sz="1500"/>
            </a:lvl1pPr>
            <a:lvl2pPr marL="456655" indent="0">
              <a:buNone/>
              <a:defRPr sz="1300"/>
            </a:lvl2pPr>
            <a:lvl3pPr marL="913308" indent="0">
              <a:buNone/>
              <a:defRPr sz="1000"/>
            </a:lvl3pPr>
            <a:lvl4pPr marL="1369966" indent="0">
              <a:buNone/>
              <a:defRPr sz="1000"/>
            </a:lvl4pPr>
            <a:lvl5pPr marL="1826623" indent="0">
              <a:buNone/>
              <a:defRPr sz="1000"/>
            </a:lvl5pPr>
            <a:lvl6pPr marL="2283279" indent="0">
              <a:buNone/>
              <a:defRPr sz="1000"/>
            </a:lvl6pPr>
            <a:lvl7pPr marL="2739936" indent="0">
              <a:buNone/>
              <a:defRPr sz="1000"/>
            </a:lvl7pPr>
            <a:lvl8pPr marL="3196589" indent="0">
              <a:buNone/>
              <a:defRPr sz="1000"/>
            </a:lvl8pPr>
            <a:lvl9pPr marL="3653244"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1217749">
              <a:defRPr/>
            </a:lvl1pPr>
          </a:lstStyle>
          <a:p>
            <a:pPr>
              <a:defRPr/>
            </a:pPr>
            <a:endParaRPr lang="en-US" dirty="0"/>
          </a:p>
        </p:txBody>
      </p:sp>
      <p:sp>
        <p:nvSpPr>
          <p:cNvPr id="6" name="Footer Placeholder 4"/>
          <p:cNvSpPr>
            <a:spLocks noGrp="1"/>
          </p:cNvSpPr>
          <p:nvPr>
            <p:ph type="ftr" sz="quarter" idx="11"/>
          </p:nvPr>
        </p:nvSpPr>
        <p:spPr/>
        <p:txBody>
          <a:bodyPr/>
          <a:lstStyle>
            <a:lvl1pPr defTabSz="1217749">
              <a:defRPr/>
            </a:lvl1pPr>
          </a:lstStyle>
          <a:p>
            <a:pPr>
              <a:defRPr/>
            </a:pPr>
            <a:r>
              <a:rPr lang="en-US"/>
              <a:t>The Millennium Project</a:t>
            </a:r>
          </a:p>
        </p:txBody>
      </p:sp>
      <p:sp>
        <p:nvSpPr>
          <p:cNvPr id="7" name="Slide Number Placeholder 5"/>
          <p:cNvSpPr>
            <a:spLocks noGrp="1"/>
          </p:cNvSpPr>
          <p:nvPr>
            <p:ph type="sldNum" sz="quarter" idx="12"/>
          </p:nvPr>
        </p:nvSpPr>
        <p:spPr/>
        <p:txBody>
          <a:bodyPr/>
          <a:lstStyle>
            <a:lvl1pPr defTabSz="1217749">
              <a:defRPr/>
            </a:lvl1pPr>
          </a:lstStyle>
          <a:p>
            <a:pPr>
              <a:defRPr/>
            </a:pPr>
            <a:fld id="{5D2DEC8A-74CB-413B-84C2-A033C6706C9C}" type="slidenum">
              <a:rPr lang="en-US"/>
              <a:pPr>
                <a:defRPr/>
              </a:pPr>
              <a:t>‹#›</a:t>
            </a:fld>
            <a:endParaRPr lang="en-US" dirty="0"/>
          </a:p>
        </p:txBody>
      </p:sp>
    </p:spTree>
    <p:extLst>
      <p:ext uri="{BB962C8B-B14F-4D97-AF65-F5344CB8AC3E}">
        <p14:creationId xmlns:p14="http://schemas.microsoft.com/office/powerpoint/2010/main" val="8082666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1217749">
              <a:defRPr/>
            </a:lvl1pPr>
          </a:lstStyle>
          <a:p>
            <a:pPr>
              <a:defRPr/>
            </a:pPr>
            <a:endParaRPr lang="en-US" dirty="0"/>
          </a:p>
        </p:txBody>
      </p:sp>
      <p:sp>
        <p:nvSpPr>
          <p:cNvPr id="5" name="Footer Placeholder 4"/>
          <p:cNvSpPr>
            <a:spLocks noGrp="1"/>
          </p:cNvSpPr>
          <p:nvPr>
            <p:ph type="ftr" sz="quarter" idx="11"/>
          </p:nvPr>
        </p:nvSpPr>
        <p:spPr/>
        <p:txBody>
          <a:bodyPr/>
          <a:lstStyle>
            <a:lvl1pPr defTabSz="1217749">
              <a:defRPr/>
            </a:lvl1pPr>
          </a:lstStyle>
          <a:p>
            <a:pPr>
              <a:defRPr/>
            </a:pPr>
            <a:r>
              <a:rPr lang="en-US"/>
              <a:t>The Millennium Project</a:t>
            </a:r>
          </a:p>
        </p:txBody>
      </p:sp>
      <p:sp>
        <p:nvSpPr>
          <p:cNvPr id="6" name="Slide Number Placeholder 5"/>
          <p:cNvSpPr>
            <a:spLocks noGrp="1"/>
          </p:cNvSpPr>
          <p:nvPr>
            <p:ph type="sldNum" sz="quarter" idx="12"/>
          </p:nvPr>
        </p:nvSpPr>
        <p:spPr/>
        <p:txBody>
          <a:bodyPr/>
          <a:lstStyle>
            <a:lvl1pPr defTabSz="1217749">
              <a:defRPr/>
            </a:lvl1pPr>
          </a:lstStyle>
          <a:p>
            <a:pPr>
              <a:defRPr/>
            </a:pPr>
            <a:fld id="{72BC1732-1685-4465-8B3A-FA35AD87D175}" type="slidenum">
              <a:rPr lang="en-US"/>
              <a:pPr>
                <a:defRPr/>
              </a:pPr>
              <a:t>‹#›</a:t>
            </a:fld>
            <a:endParaRPr lang="en-US" dirty="0"/>
          </a:p>
        </p:txBody>
      </p:sp>
    </p:spTree>
    <p:extLst>
      <p:ext uri="{BB962C8B-B14F-4D97-AF65-F5344CB8AC3E}">
        <p14:creationId xmlns:p14="http://schemas.microsoft.com/office/powerpoint/2010/main" val="20649282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3823" y="274781"/>
            <a:ext cx="2744628"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919" y="274781"/>
            <a:ext cx="803058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1217749">
              <a:defRPr/>
            </a:lvl1pPr>
          </a:lstStyle>
          <a:p>
            <a:pPr>
              <a:defRPr/>
            </a:pPr>
            <a:endParaRPr lang="en-US" dirty="0"/>
          </a:p>
        </p:txBody>
      </p:sp>
      <p:sp>
        <p:nvSpPr>
          <p:cNvPr id="5" name="Footer Placeholder 4"/>
          <p:cNvSpPr>
            <a:spLocks noGrp="1"/>
          </p:cNvSpPr>
          <p:nvPr>
            <p:ph type="ftr" sz="quarter" idx="11"/>
          </p:nvPr>
        </p:nvSpPr>
        <p:spPr/>
        <p:txBody>
          <a:bodyPr/>
          <a:lstStyle>
            <a:lvl1pPr defTabSz="1217749">
              <a:defRPr/>
            </a:lvl1pPr>
          </a:lstStyle>
          <a:p>
            <a:pPr>
              <a:defRPr/>
            </a:pPr>
            <a:r>
              <a:rPr lang="en-US"/>
              <a:t>The Millennium Project</a:t>
            </a:r>
          </a:p>
        </p:txBody>
      </p:sp>
      <p:sp>
        <p:nvSpPr>
          <p:cNvPr id="6" name="Slide Number Placeholder 5"/>
          <p:cNvSpPr>
            <a:spLocks noGrp="1"/>
          </p:cNvSpPr>
          <p:nvPr>
            <p:ph type="sldNum" sz="quarter" idx="12"/>
          </p:nvPr>
        </p:nvSpPr>
        <p:spPr/>
        <p:txBody>
          <a:bodyPr/>
          <a:lstStyle>
            <a:lvl1pPr defTabSz="1217749">
              <a:defRPr/>
            </a:lvl1pPr>
          </a:lstStyle>
          <a:p>
            <a:pPr>
              <a:defRPr/>
            </a:pPr>
            <a:fld id="{9F1E2802-F69B-497E-BCF8-BF1C451A0263}" type="slidenum">
              <a:rPr lang="en-US"/>
              <a:pPr>
                <a:defRPr/>
              </a:pPr>
              <a:t>‹#›</a:t>
            </a:fld>
            <a:endParaRPr lang="en-US" dirty="0"/>
          </a:p>
        </p:txBody>
      </p:sp>
    </p:spTree>
    <p:extLst>
      <p:ext uri="{BB962C8B-B14F-4D97-AF65-F5344CB8AC3E}">
        <p14:creationId xmlns:p14="http://schemas.microsoft.com/office/powerpoint/2010/main" val="30751599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321507" y="609610"/>
            <a:ext cx="9555374" cy="54863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56225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876" y="2130636"/>
            <a:ext cx="10368598" cy="1470025"/>
          </a:xfrm>
        </p:spPr>
        <p:txBody>
          <a:bodyPr/>
          <a:lstStyle/>
          <a:p>
            <a:r>
              <a:rPr lang="en-US"/>
              <a:t>Click to edit Master title style</a:t>
            </a:r>
          </a:p>
        </p:txBody>
      </p:sp>
      <p:sp>
        <p:nvSpPr>
          <p:cNvPr id="3" name="Subtitle 2"/>
          <p:cNvSpPr>
            <a:spLocks noGrp="1"/>
          </p:cNvSpPr>
          <p:nvPr>
            <p:ph type="subTitle" idx="1"/>
          </p:nvPr>
        </p:nvSpPr>
        <p:spPr>
          <a:xfrm>
            <a:off x="1829767" y="3886200"/>
            <a:ext cx="8538845"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3B420BD-BF47-4C0C-9067-D94F15A90E5D}" type="datetimeFigureOut">
              <a:rPr lang="en-US" altLang="ko-KR"/>
              <a:pPr>
                <a:defRPr/>
              </a:pPr>
              <a:t>10/22/2019</a:t>
            </a:fld>
            <a:endParaRPr lang="en-US" altLang="ko-KR"/>
          </a:p>
        </p:txBody>
      </p:sp>
      <p:sp>
        <p:nvSpPr>
          <p:cNvPr id="5" name="Footer Placeholder 4"/>
          <p:cNvSpPr>
            <a:spLocks noGrp="1"/>
          </p:cNvSpPr>
          <p:nvPr>
            <p:ph type="ftr" sz="quarter" idx="11"/>
          </p:nvPr>
        </p:nvSpPr>
        <p:spPr/>
        <p:txBody>
          <a:bodyPr/>
          <a:lstStyle>
            <a:lvl1pPr>
              <a:defRPr/>
            </a:lvl1pPr>
          </a:lstStyle>
          <a:p>
            <a:pPr>
              <a:defRPr/>
            </a:pP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7D2FD429-2B92-4B41-8259-F56C7B451D88}" type="slidenum">
              <a:rPr lang="en-US" altLang="ko-KR"/>
              <a:pPr>
                <a:defRPr/>
              </a:pPr>
              <a:t>‹#›</a:t>
            </a:fld>
            <a:endParaRPr lang="en-US" altLang="ko-KR"/>
          </a:p>
        </p:txBody>
      </p:sp>
    </p:spTree>
    <p:extLst>
      <p:ext uri="{BB962C8B-B14F-4D97-AF65-F5344CB8AC3E}">
        <p14:creationId xmlns:p14="http://schemas.microsoft.com/office/powerpoint/2010/main" val="6042116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08D693-F376-4535-9A04-1788D8620D2E}" type="datetimeFigureOut">
              <a:rPr lang="en-US" altLang="ko-KR"/>
              <a:pPr>
                <a:defRPr/>
              </a:pPr>
              <a:t>10/22/2019</a:t>
            </a:fld>
            <a:endParaRPr lang="en-US" altLang="ko-KR"/>
          </a:p>
        </p:txBody>
      </p:sp>
      <p:sp>
        <p:nvSpPr>
          <p:cNvPr id="5" name="Footer Placeholder 4"/>
          <p:cNvSpPr>
            <a:spLocks noGrp="1"/>
          </p:cNvSpPr>
          <p:nvPr>
            <p:ph type="ftr" sz="quarter" idx="11"/>
          </p:nvPr>
        </p:nvSpPr>
        <p:spPr/>
        <p:txBody>
          <a:bodyPr/>
          <a:lstStyle>
            <a:lvl1pPr>
              <a:defRPr/>
            </a:lvl1pPr>
          </a:lstStyle>
          <a:p>
            <a:pPr>
              <a:defRPr/>
            </a:pP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C453A490-0A2F-451B-9157-55932652D1F7}" type="slidenum">
              <a:rPr lang="en-US" altLang="ko-KR"/>
              <a:pPr>
                <a:defRPr/>
              </a:pPr>
              <a:t>‹#›</a:t>
            </a:fld>
            <a:endParaRPr lang="en-US" altLang="ko-KR"/>
          </a:p>
        </p:txBody>
      </p:sp>
    </p:spTree>
    <p:extLst>
      <p:ext uri="{BB962C8B-B14F-4D97-AF65-F5344CB8AC3E}">
        <p14:creationId xmlns:p14="http://schemas.microsoft.com/office/powerpoint/2010/main" val="3598323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589" y="4407093"/>
            <a:ext cx="10368598" cy="1362075"/>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963589" y="2906715"/>
            <a:ext cx="10368598" cy="1500188"/>
          </a:xfrm>
        </p:spPr>
        <p:txBody>
          <a:bodyPr anchor="b"/>
          <a:lstStyle>
            <a:lvl1pPr marL="0" indent="0">
              <a:buNone/>
              <a:defRPr sz="2000">
                <a:solidFill>
                  <a:schemeClr val="tx1">
                    <a:tint val="75000"/>
                  </a:schemeClr>
                </a:solidFill>
              </a:defRPr>
            </a:lvl1pPr>
            <a:lvl2pPr marL="456655" indent="0">
              <a:buNone/>
              <a:defRPr sz="1800">
                <a:solidFill>
                  <a:schemeClr val="tx1">
                    <a:tint val="75000"/>
                  </a:schemeClr>
                </a:solidFill>
              </a:defRPr>
            </a:lvl2pPr>
            <a:lvl3pPr marL="913308" indent="0">
              <a:buNone/>
              <a:defRPr sz="1500">
                <a:solidFill>
                  <a:schemeClr val="tx1">
                    <a:tint val="75000"/>
                  </a:schemeClr>
                </a:solidFill>
              </a:defRPr>
            </a:lvl3pPr>
            <a:lvl4pPr marL="1369966" indent="0">
              <a:buNone/>
              <a:defRPr sz="1500">
                <a:solidFill>
                  <a:schemeClr val="tx1">
                    <a:tint val="75000"/>
                  </a:schemeClr>
                </a:solidFill>
              </a:defRPr>
            </a:lvl4pPr>
            <a:lvl5pPr marL="1826623" indent="0">
              <a:buNone/>
              <a:defRPr sz="1500">
                <a:solidFill>
                  <a:schemeClr val="tx1">
                    <a:tint val="75000"/>
                  </a:schemeClr>
                </a:solidFill>
              </a:defRPr>
            </a:lvl5pPr>
            <a:lvl6pPr marL="2283279" indent="0">
              <a:buNone/>
              <a:defRPr sz="1500">
                <a:solidFill>
                  <a:schemeClr val="tx1">
                    <a:tint val="75000"/>
                  </a:schemeClr>
                </a:solidFill>
              </a:defRPr>
            </a:lvl6pPr>
            <a:lvl7pPr marL="2739936" indent="0">
              <a:buNone/>
              <a:defRPr sz="1500">
                <a:solidFill>
                  <a:schemeClr val="tx1">
                    <a:tint val="75000"/>
                  </a:schemeClr>
                </a:solidFill>
              </a:defRPr>
            </a:lvl7pPr>
            <a:lvl8pPr marL="3196589" indent="0">
              <a:buNone/>
              <a:defRPr sz="1500">
                <a:solidFill>
                  <a:schemeClr val="tx1">
                    <a:tint val="75000"/>
                  </a:schemeClr>
                </a:solidFill>
              </a:defRPr>
            </a:lvl8pPr>
            <a:lvl9pPr marL="3653244"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ko-KR"/>
          </a:p>
        </p:txBody>
      </p:sp>
      <p:sp>
        <p:nvSpPr>
          <p:cNvPr id="5"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E99227DB-AFC8-459F-AD0E-AC940D78258E}" type="slidenum">
              <a:rPr lang="en-US" altLang="ko-KR"/>
              <a:pPr>
                <a:defRPr/>
              </a:pPr>
              <a:t>‹#›</a:t>
            </a:fld>
            <a:endParaRPr lang="en-US" altLang="ko-KR"/>
          </a:p>
        </p:txBody>
      </p:sp>
    </p:spTree>
    <p:extLst>
      <p:ext uri="{BB962C8B-B14F-4D97-AF65-F5344CB8AC3E}">
        <p14:creationId xmlns:p14="http://schemas.microsoft.com/office/powerpoint/2010/main" val="4020326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585" y="4407111"/>
            <a:ext cx="10368598"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585" y="2906713"/>
            <a:ext cx="1036859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BEB4984-42EF-46BA-9D6C-6C4F94D81105}" type="datetimeFigureOut">
              <a:rPr lang="en-US" altLang="ko-KR"/>
              <a:pPr>
                <a:defRPr/>
              </a:pPr>
              <a:t>10/22/2019</a:t>
            </a:fld>
            <a:endParaRPr lang="en-US" altLang="ko-KR"/>
          </a:p>
        </p:txBody>
      </p:sp>
      <p:sp>
        <p:nvSpPr>
          <p:cNvPr id="5" name="Footer Placeholder 4"/>
          <p:cNvSpPr>
            <a:spLocks noGrp="1"/>
          </p:cNvSpPr>
          <p:nvPr>
            <p:ph type="ftr" sz="quarter" idx="11"/>
          </p:nvPr>
        </p:nvSpPr>
        <p:spPr/>
        <p:txBody>
          <a:bodyPr/>
          <a:lstStyle>
            <a:lvl1pPr>
              <a:defRPr/>
            </a:lvl1pPr>
          </a:lstStyle>
          <a:p>
            <a:pPr>
              <a:defRPr/>
            </a:pP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E99227DB-AFC8-459F-AD0E-AC940D78258E}" type="slidenum">
              <a:rPr lang="en-US" altLang="ko-KR"/>
              <a:pPr>
                <a:defRPr/>
              </a:pPr>
              <a:t>‹#›</a:t>
            </a:fld>
            <a:endParaRPr lang="en-US" altLang="ko-KR"/>
          </a:p>
        </p:txBody>
      </p:sp>
    </p:spTree>
    <p:extLst>
      <p:ext uri="{BB962C8B-B14F-4D97-AF65-F5344CB8AC3E}">
        <p14:creationId xmlns:p14="http://schemas.microsoft.com/office/powerpoint/2010/main" val="30272814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917" y="1600206"/>
            <a:ext cx="538760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0842" y="1600206"/>
            <a:ext cx="538760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7D6111E-7357-4282-9FA5-42FF281CE66F}" type="datetimeFigureOut">
              <a:rPr lang="en-US" altLang="ko-KR"/>
              <a:pPr>
                <a:defRPr/>
              </a:pPr>
              <a:t>10/22/2019</a:t>
            </a:fld>
            <a:endParaRPr lang="en-US" altLang="ko-KR"/>
          </a:p>
        </p:txBody>
      </p:sp>
      <p:sp>
        <p:nvSpPr>
          <p:cNvPr id="6" name="Footer Placeholder 4"/>
          <p:cNvSpPr>
            <a:spLocks noGrp="1"/>
          </p:cNvSpPr>
          <p:nvPr>
            <p:ph type="ftr" sz="quarter" idx="11"/>
          </p:nvPr>
        </p:nvSpPr>
        <p:spPr/>
        <p:txBody>
          <a:bodyPr/>
          <a:lstStyle>
            <a:lvl1pPr>
              <a:defRPr/>
            </a:lvl1pPr>
          </a:lstStyle>
          <a:p>
            <a:pPr>
              <a:defRPr/>
            </a:pPr>
            <a:endParaRPr lang="ko-KR" altLang="ko-KR"/>
          </a:p>
        </p:txBody>
      </p:sp>
      <p:sp>
        <p:nvSpPr>
          <p:cNvPr id="7" name="Slide Number Placeholder 5"/>
          <p:cNvSpPr>
            <a:spLocks noGrp="1"/>
          </p:cNvSpPr>
          <p:nvPr>
            <p:ph type="sldNum" sz="quarter" idx="12"/>
          </p:nvPr>
        </p:nvSpPr>
        <p:spPr/>
        <p:txBody>
          <a:bodyPr/>
          <a:lstStyle>
            <a:lvl1pPr>
              <a:defRPr/>
            </a:lvl1pPr>
          </a:lstStyle>
          <a:p>
            <a:pPr>
              <a:defRPr/>
            </a:pPr>
            <a:fld id="{A7877681-73BF-494A-9823-7EAB52BE4D21}" type="slidenum">
              <a:rPr lang="en-US" altLang="ko-KR"/>
              <a:pPr>
                <a:defRPr/>
              </a:pPr>
              <a:t>‹#›</a:t>
            </a:fld>
            <a:endParaRPr lang="en-US" altLang="ko-KR"/>
          </a:p>
        </p:txBody>
      </p:sp>
    </p:spTree>
    <p:extLst>
      <p:ext uri="{BB962C8B-B14F-4D97-AF65-F5344CB8AC3E}">
        <p14:creationId xmlns:p14="http://schemas.microsoft.com/office/powerpoint/2010/main" val="7964424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932" y="1535113"/>
            <a:ext cx="538972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932" y="2174875"/>
            <a:ext cx="538972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6593" y="1535113"/>
            <a:ext cx="539184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6593" y="2174875"/>
            <a:ext cx="539184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5F878AD-0E57-42BC-9B60-C0B7D30B8438}" type="datetimeFigureOut">
              <a:rPr lang="en-US" altLang="ko-KR"/>
              <a:pPr>
                <a:defRPr/>
              </a:pPr>
              <a:t>10/22/2019</a:t>
            </a:fld>
            <a:endParaRPr lang="en-US" altLang="ko-KR"/>
          </a:p>
        </p:txBody>
      </p:sp>
      <p:sp>
        <p:nvSpPr>
          <p:cNvPr id="8" name="Footer Placeholder 4"/>
          <p:cNvSpPr>
            <a:spLocks noGrp="1"/>
          </p:cNvSpPr>
          <p:nvPr>
            <p:ph type="ftr" sz="quarter" idx="11"/>
          </p:nvPr>
        </p:nvSpPr>
        <p:spPr/>
        <p:txBody>
          <a:bodyPr/>
          <a:lstStyle>
            <a:lvl1pPr>
              <a:defRPr/>
            </a:lvl1pPr>
          </a:lstStyle>
          <a:p>
            <a:pPr>
              <a:defRPr/>
            </a:pPr>
            <a:endParaRPr lang="ko-KR" altLang="ko-KR"/>
          </a:p>
        </p:txBody>
      </p:sp>
      <p:sp>
        <p:nvSpPr>
          <p:cNvPr id="9" name="Slide Number Placeholder 5"/>
          <p:cNvSpPr>
            <a:spLocks noGrp="1"/>
          </p:cNvSpPr>
          <p:nvPr>
            <p:ph type="sldNum" sz="quarter" idx="12"/>
          </p:nvPr>
        </p:nvSpPr>
        <p:spPr/>
        <p:txBody>
          <a:bodyPr/>
          <a:lstStyle>
            <a:lvl1pPr>
              <a:defRPr/>
            </a:lvl1pPr>
          </a:lstStyle>
          <a:p>
            <a:pPr>
              <a:defRPr/>
            </a:pPr>
            <a:fld id="{AED7F694-8683-445D-A718-9CF724D21D68}" type="slidenum">
              <a:rPr lang="en-US" altLang="ko-KR"/>
              <a:pPr>
                <a:defRPr/>
              </a:pPr>
              <a:t>‹#›</a:t>
            </a:fld>
            <a:endParaRPr lang="en-US" altLang="ko-KR"/>
          </a:p>
        </p:txBody>
      </p:sp>
    </p:spTree>
    <p:extLst>
      <p:ext uri="{BB962C8B-B14F-4D97-AF65-F5344CB8AC3E}">
        <p14:creationId xmlns:p14="http://schemas.microsoft.com/office/powerpoint/2010/main" val="23585684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7D64AEB-B62F-41A6-8B2B-80EDDCDEEB04}" type="datetimeFigureOut">
              <a:rPr lang="en-US" altLang="ko-KR"/>
              <a:pPr>
                <a:defRPr/>
              </a:pPr>
              <a:t>10/22/2019</a:t>
            </a:fld>
            <a:endParaRPr lang="en-US" altLang="ko-KR"/>
          </a:p>
        </p:txBody>
      </p:sp>
      <p:sp>
        <p:nvSpPr>
          <p:cNvPr id="4" name="Footer Placeholder 4"/>
          <p:cNvSpPr>
            <a:spLocks noGrp="1"/>
          </p:cNvSpPr>
          <p:nvPr>
            <p:ph type="ftr" sz="quarter" idx="11"/>
          </p:nvPr>
        </p:nvSpPr>
        <p:spPr/>
        <p:txBody>
          <a:bodyPr/>
          <a:lstStyle>
            <a:lvl1pPr>
              <a:defRPr/>
            </a:lvl1pPr>
          </a:lstStyle>
          <a:p>
            <a:pPr>
              <a:defRPr/>
            </a:pPr>
            <a:endParaRPr lang="ko-KR" altLang="ko-KR"/>
          </a:p>
        </p:txBody>
      </p:sp>
      <p:sp>
        <p:nvSpPr>
          <p:cNvPr id="5" name="Slide Number Placeholder 5"/>
          <p:cNvSpPr>
            <a:spLocks noGrp="1"/>
          </p:cNvSpPr>
          <p:nvPr>
            <p:ph type="sldNum" sz="quarter" idx="12"/>
          </p:nvPr>
        </p:nvSpPr>
        <p:spPr/>
        <p:txBody>
          <a:bodyPr/>
          <a:lstStyle>
            <a:lvl1pPr>
              <a:defRPr/>
            </a:lvl1pPr>
          </a:lstStyle>
          <a:p>
            <a:pPr>
              <a:defRPr/>
            </a:pPr>
            <a:fld id="{E57E436A-56FA-442D-BC0F-39A9B231D0F0}" type="slidenum">
              <a:rPr lang="en-US" altLang="ko-KR"/>
              <a:pPr>
                <a:defRPr/>
              </a:pPr>
              <a:t>‹#›</a:t>
            </a:fld>
            <a:endParaRPr lang="en-US" altLang="ko-KR"/>
          </a:p>
        </p:txBody>
      </p:sp>
    </p:spTree>
    <p:extLst>
      <p:ext uri="{BB962C8B-B14F-4D97-AF65-F5344CB8AC3E}">
        <p14:creationId xmlns:p14="http://schemas.microsoft.com/office/powerpoint/2010/main" val="36654088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5998AAF-4D6C-4635-9B7F-7EA8FBFC0AED}" type="datetimeFigureOut">
              <a:rPr lang="en-US" altLang="ko-KR"/>
              <a:pPr>
                <a:defRPr/>
              </a:pPr>
              <a:t>10/22/2019</a:t>
            </a:fld>
            <a:endParaRPr lang="en-US" altLang="ko-KR"/>
          </a:p>
        </p:txBody>
      </p:sp>
      <p:sp>
        <p:nvSpPr>
          <p:cNvPr id="3" name="Footer Placeholder 4"/>
          <p:cNvSpPr>
            <a:spLocks noGrp="1"/>
          </p:cNvSpPr>
          <p:nvPr>
            <p:ph type="ftr" sz="quarter" idx="11"/>
          </p:nvPr>
        </p:nvSpPr>
        <p:spPr/>
        <p:txBody>
          <a:bodyPr/>
          <a:lstStyle>
            <a:lvl1pPr>
              <a:defRPr/>
            </a:lvl1pPr>
          </a:lstStyle>
          <a:p>
            <a:pPr>
              <a:defRPr/>
            </a:pPr>
            <a:endParaRPr lang="ko-KR" altLang="ko-KR"/>
          </a:p>
        </p:txBody>
      </p:sp>
      <p:sp>
        <p:nvSpPr>
          <p:cNvPr id="4" name="Slide Number Placeholder 5"/>
          <p:cNvSpPr>
            <a:spLocks noGrp="1"/>
          </p:cNvSpPr>
          <p:nvPr>
            <p:ph type="sldNum" sz="quarter" idx="12"/>
          </p:nvPr>
        </p:nvSpPr>
        <p:spPr/>
        <p:txBody>
          <a:bodyPr/>
          <a:lstStyle>
            <a:lvl1pPr>
              <a:defRPr/>
            </a:lvl1pPr>
          </a:lstStyle>
          <a:p>
            <a:pPr>
              <a:defRPr/>
            </a:pPr>
            <a:fld id="{77EDAB2E-F467-44C0-825A-EEAFD5DD57C5}" type="slidenum">
              <a:rPr lang="en-US" altLang="ko-KR"/>
              <a:pPr>
                <a:defRPr/>
              </a:pPr>
              <a:t>‹#›</a:t>
            </a:fld>
            <a:endParaRPr lang="en-US" altLang="ko-KR"/>
          </a:p>
        </p:txBody>
      </p:sp>
    </p:spTree>
    <p:extLst>
      <p:ext uri="{BB962C8B-B14F-4D97-AF65-F5344CB8AC3E}">
        <p14:creationId xmlns:p14="http://schemas.microsoft.com/office/powerpoint/2010/main" val="19594423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054" y="273050"/>
            <a:ext cx="401317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9216" y="273161"/>
            <a:ext cx="681921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054" y="1435103"/>
            <a:ext cx="401317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04AD35F-D13C-4CB2-B026-403F75F58B00}" type="datetimeFigureOut">
              <a:rPr lang="en-US" altLang="ko-KR"/>
              <a:pPr>
                <a:defRPr/>
              </a:pPr>
              <a:t>10/22/2019</a:t>
            </a:fld>
            <a:endParaRPr lang="en-US" altLang="ko-KR"/>
          </a:p>
        </p:txBody>
      </p:sp>
      <p:sp>
        <p:nvSpPr>
          <p:cNvPr id="6" name="Footer Placeholder 4"/>
          <p:cNvSpPr>
            <a:spLocks noGrp="1"/>
          </p:cNvSpPr>
          <p:nvPr>
            <p:ph type="ftr" sz="quarter" idx="11"/>
          </p:nvPr>
        </p:nvSpPr>
        <p:spPr/>
        <p:txBody>
          <a:bodyPr/>
          <a:lstStyle>
            <a:lvl1pPr>
              <a:defRPr/>
            </a:lvl1pPr>
          </a:lstStyle>
          <a:p>
            <a:pPr>
              <a:defRPr/>
            </a:pPr>
            <a:endParaRPr lang="ko-KR" altLang="ko-KR"/>
          </a:p>
        </p:txBody>
      </p:sp>
      <p:sp>
        <p:nvSpPr>
          <p:cNvPr id="7" name="Slide Number Placeholder 5"/>
          <p:cNvSpPr>
            <a:spLocks noGrp="1"/>
          </p:cNvSpPr>
          <p:nvPr>
            <p:ph type="sldNum" sz="quarter" idx="12"/>
          </p:nvPr>
        </p:nvSpPr>
        <p:spPr/>
        <p:txBody>
          <a:bodyPr/>
          <a:lstStyle>
            <a:lvl1pPr>
              <a:defRPr/>
            </a:lvl1pPr>
          </a:lstStyle>
          <a:p>
            <a:pPr>
              <a:defRPr/>
            </a:pPr>
            <a:fld id="{9B7DC012-EB46-4E67-A927-6F9563D5355B}" type="slidenum">
              <a:rPr lang="en-US" altLang="ko-KR"/>
              <a:pPr>
                <a:defRPr/>
              </a:pPr>
              <a:t>‹#›</a:t>
            </a:fld>
            <a:endParaRPr lang="en-US" altLang="ko-KR"/>
          </a:p>
        </p:txBody>
      </p:sp>
    </p:spTree>
    <p:extLst>
      <p:ext uri="{BB962C8B-B14F-4D97-AF65-F5344CB8AC3E}">
        <p14:creationId xmlns:p14="http://schemas.microsoft.com/office/powerpoint/2010/main" val="28945725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962" y="4800600"/>
            <a:ext cx="731901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90962" y="612775"/>
            <a:ext cx="731901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90962" y="5367338"/>
            <a:ext cx="731901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CD4A7A3-B6A2-4CFD-889D-953B8862354E}" type="datetimeFigureOut">
              <a:rPr lang="en-US" altLang="ko-KR"/>
              <a:pPr>
                <a:defRPr/>
              </a:pPr>
              <a:t>10/22/2019</a:t>
            </a:fld>
            <a:endParaRPr lang="en-US" altLang="ko-KR"/>
          </a:p>
        </p:txBody>
      </p:sp>
      <p:sp>
        <p:nvSpPr>
          <p:cNvPr id="6" name="Footer Placeholder 4"/>
          <p:cNvSpPr>
            <a:spLocks noGrp="1"/>
          </p:cNvSpPr>
          <p:nvPr>
            <p:ph type="ftr" sz="quarter" idx="11"/>
          </p:nvPr>
        </p:nvSpPr>
        <p:spPr/>
        <p:txBody>
          <a:bodyPr/>
          <a:lstStyle>
            <a:lvl1pPr>
              <a:defRPr/>
            </a:lvl1pPr>
          </a:lstStyle>
          <a:p>
            <a:pPr>
              <a:defRPr/>
            </a:pPr>
            <a:endParaRPr lang="ko-KR" altLang="ko-KR"/>
          </a:p>
        </p:txBody>
      </p:sp>
      <p:sp>
        <p:nvSpPr>
          <p:cNvPr id="7" name="Slide Number Placeholder 5"/>
          <p:cNvSpPr>
            <a:spLocks noGrp="1"/>
          </p:cNvSpPr>
          <p:nvPr>
            <p:ph type="sldNum" sz="quarter" idx="12"/>
          </p:nvPr>
        </p:nvSpPr>
        <p:spPr/>
        <p:txBody>
          <a:bodyPr/>
          <a:lstStyle>
            <a:lvl1pPr>
              <a:defRPr/>
            </a:lvl1pPr>
          </a:lstStyle>
          <a:p>
            <a:pPr>
              <a:defRPr/>
            </a:pPr>
            <a:fld id="{158295D3-6D73-4E1A-A3FF-D7192C5F97C8}" type="slidenum">
              <a:rPr lang="en-US" altLang="ko-KR"/>
              <a:pPr>
                <a:defRPr/>
              </a:pPr>
              <a:t>‹#›</a:t>
            </a:fld>
            <a:endParaRPr lang="en-US" altLang="ko-KR"/>
          </a:p>
        </p:txBody>
      </p:sp>
    </p:spTree>
    <p:extLst>
      <p:ext uri="{BB962C8B-B14F-4D97-AF65-F5344CB8AC3E}">
        <p14:creationId xmlns:p14="http://schemas.microsoft.com/office/powerpoint/2010/main" val="24437276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05BB299-527F-42CF-98B2-25772C2FF103}" type="datetimeFigureOut">
              <a:rPr lang="en-US" altLang="ko-KR"/>
              <a:pPr>
                <a:defRPr/>
              </a:pPr>
              <a:t>10/22/2019</a:t>
            </a:fld>
            <a:endParaRPr lang="en-US" altLang="ko-KR"/>
          </a:p>
        </p:txBody>
      </p:sp>
      <p:sp>
        <p:nvSpPr>
          <p:cNvPr id="5" name="Footer Placeholder 4"/>
          <p:cNvSpPr>
            <a:spLocks noGrp="1"/>
          </p:cNvSpPr>
          <p:nvPr>
            <p:ph type="ftr" sz="quarter" idx="11"/>
          </p:nvPr>
        </p:nvSpPr>
        <p:spPr/>
        <p:txBody>
          <a:bodyPr/>
          <a:lstStyle>
            <a:lvl1pPr>
              <a:defRPr/>
            </a:lvl1pPr>
          </a:lstStyle>
          <a:p>
            <a:pPr>
              <a:defRPr/>
            </a:pP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8E02875B-23CD-49CC-8508-E9B96AC88424}" type="slidenum">
              <a:rPr lang="en-US" altLang="ko-KR"/>
              <a:pPr>
                <a:defRPr/>
              </a:pPr>
              <a:t>‹#›</a:t>
            </a:fld>
            <a:endParaRPr lang="en-US" altLang="ko-KR"/>
          </a:p>
        </p:txBody>
      </p:sp>
    </p:spTree>
    <p:extLst>
      <p:ext uri="{BB962C8B-B14F-4D97-AF65-F5344CB8AC3E}">
        <p14:creationId xmlns:p14="http://schemas.microsoft.com/office/powerpoint/2010/main" val="37895005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3818" y="274747"/>
            <a:ext cx="2744629"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918" y="274747"/>
            <a:ext cx="803058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70EB4AB-0964-4063-8316-24FC84D7FA05}" type="datetimeFigureOut">
              <a:rPr lang="en-US" altLang="ko-KR"/>
              <a:pPr>
                <a:defRPr/>
              </a:pPr>
              <a:t>10/22/2019</a:t>
            </a:fld>
            <a:endParaRPr lang="en-US" altLang="ko-KR"/>
          </a:p>
        </p:txBody>
      </p:sp>
      <p:sp>
        <p:nvSpPr>
          <p:cNvPr id="5" name="Footer Placeholder 4"/>
          <p:cNvSpPr>
            <a:spLocks noGrp="1"/>
          </p:cNvSpPr>
          <p:nvPr>
            <p:ph type="ftr" sz="quarter" idx="11"/>
          </p:nvPr>
        </p:nvSpPr>
        <p:spPr/>
        <p:txBody>
          <a:bodyPr/>
          <a:lstStyle>
            <a:lvl1pPr>
              <a:defRPr/>
            </a:lvl1pPr>
          </a:lstStyle>
          <a:p>
            <a:pPr>
              <a:defRPr/>
            </a:pP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12489701-E42C-4C5C-81E9-16B908D18B1F}" type="slidenum">
              <a:rPr lang="en-US" altLang="ko-KR"/>
              <a:pPr>
                <a:defRPr/>
              </a:pPr>
              <a:t>‹#›</a:t>
            </a:fld>
            <a:endParaRPr lang="en-US" altLang="ko-KR"/>
          </a:p>
        </p:txBody>
      </p:sp>
    </p:spTree>
    <p:extLst>
      <p:ext uri="{BB962C8B-B14F-4D97-AF65-F5344CB8AC3E}">
        <p14:creationId xmlns:p14="http://schemas.microsoft.com/office/powerpoint/2010/main" val="23063154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321488" y="609600"/>
            <a:ext cx="9555374"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807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924" y="1600208"/>
            <a:ext cx="5387604" cy="4525962"/>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0834" y="1600208"/>
            <a:ext cx="5387604" cy="4525962"/>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tLang="ko-KR"/>
          </a:p>
        </p:txBody>
      </p:sp>
      <p:sp>
        <p:nvSpPr>
          <p:cNvPr id="6" name="Footer Placeholder 4"/>
          <p:cNvSpPr>
            <a:spLocks noGrp="1"/>
          </p:cNvSpPr>
          <p:nvPr>
            <p:ph type="ftr" sz="quarter" idx="11"/>
          </p:nvPr>
        </p:nvSpPr>
        <p:spPr/>
        <p:txBody>
          <a:bodyPr/>
          <a:lstStyle>
            <a:lvl1pPr>
              <a:defRPr/>
            </a:lvl1pPr>
          </a:lstStyle>
          <a:p>
            <a:pPr>
              <a:defRPr/>
            </a:pPr>
            <a:r>
              <a:rPr lang="en-US" altLang="ko-KR"/>
              <a:t>The Millennium Project</a:t>
            </a:r>
            <a:endParaRPr lang="ko-KR" altLang="ko-KR"/>
          </a:p>
        </p:txBody>
      </p:sp>
      <p:sp>
        <p:nvSpPr>
          <p:cNvPr id="7" name="Slide Number Placeholder 5"/>
          <p:cNvSpPr>
            <a:spLocks noGrp="1"/>
          </p:cNvSpPr>
          <p:nvPr>
            <p:ph type="sldNum" sz="quarter" idx="12"/>
          </p:nvPr>
        </p:nvSpPr>
        <p:spPr/>
        <p:txBody>
          <a:bodyPr/>
          <a:lstStyle>
            <a:lvl1pPr>
              <a:defRPr/>
            </a:lvl1pPr>
          </a:lstStyle>
          <a:p>
            <a:pPr>
              <a:defRPr/>
            </a:pPr>
            <a:fld id="{A7877681-73BF-494A-9823-7EAB52BE4D21}" type="slidenum">
              <a:rPr lang="en-US" altLang="ko-KR"/>
              <a:pPr>
                <a:defRPr/>
              </a:pPr>
              <a:t>‹#›</a:t>
            </a:fld>
            <a:endParaRPr lang="en-US" altLang="ko-KR"/>
          </a:p>
        </p:txBody>
      </p:sp>
    </p:spTree>
    <p:extLst>
      <p:ext uri="{BB962C8B-B14F-4D97-AF65-F5344CB8AC3E}">
        <p14:creationId xmlns:p14="http://schemas.microsoft.com/office/powerpoint/2010/main" val="3264640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aphicFrame>
        <p:nvGraphicFramePr>
          <p:cNvPr id="4" name="Objekt 7" hidden="1"/>
          <p:cNvGraphicFramePr>
            <a:graphicFrameLocks/>
          </p:cNvGraphicFramePr>
          <p:nvPr>
            <p:custDataLst>
              <p:tags r:id="rId2"/>
            </p:custDataLst>
          </p:nvPr>
        </p:nvGraphicFramePr>
        <p:xfrm>
          <a:off x="30" y="30"/>
          <a:ext cx="158751" cy="158751"/>
        </p:xfrm>
        <a:graphic>
          <a:graphicData uri="http://schemas.openxmlformats.org/presentationml/2006/ole">
            <mc:AlternateContent xmlns:mc="http://schemas.openxmlformats.org/markup-compatibility/2006">
              <mc:Choice xmlns:v="urn:schemas-microsoft-com:vml" Requires="v">
                <p:oleObj spid="_x0000_s337997" name="think-cell Slide" r:id="rId5" imgW="0" imgH="0" progId="">
                  <p:embed/>
                </p:oleObj>
              </mc:Choice>
              <mc:Fallback>
                <p:oleObj name="think-cell Slide" r:id="rId5" imgW="0" imgH="0" progId="">
                  <p:embed/>
                  <p:pic>
                    <p:nvPicPr>
                      <p:cNvPr id="0" name="AutoShape 46"/>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30" y="30"/>
                        <a:ext cx="158751" cy="1587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Grafik 8" descr="Master_Seite_02.png"/>
          <p:cNvPicPr>
            <a:picLocks noChangeAspect="1"/>
          </p:cNvPicPr>
          <p:nvPr>
            <p:custDataLst>
              <p:tags r:id="rId3"/>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0" y="1610"/>
            <a:ext cx="1219835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subTitle" idx="1"/>
          </p:nvPr>
        </p:nvSpPr>
        <p:spPr>
          <a:xfrm>
            <a:off x="762371" y="4249688"/>
            <a:ext cx="10768931" cy="1143000"/>
          </a:xfrm>
        </p:spPr>
        <p:txBody>
          <a:bodyPr/>
          <a:lstStyle>
            <a:lvl1pPr marL="0" indent="0">
              <a:buFontTx/>
              <a:buNone/>
              <a:tabLst/>
              <a:defRPr sz="2400"/>
            </a:lvl1pPr>
          </a:lstStyle>
          <a:p>
            <a:r>
              <a:rPr lang="en-US" altLang="de-DE"/>
              <a:t>Click to edit Master subtitle style</a:t>
            </a:r>
            <a:endParaRPr lang="de-DE" altLang="de-DE" dirty="0"/>
          </a:p>
        </p:txBody>
      </p:sp>
      <p:sp>
        <p:nvSpPr>
          <p:cNvPr id="8196" name="Rectangle 4"/>
          <p:cNvSpPr>
            <a:spLocks noGrp="1" noChangeArrowheads="1"/>
          </p:cNvSpPr>
          <p:nvPr>
            <p:ph type="ctrTitle"/>
          </p:nvPr>
        </p:nvSpPr>
        <p:spPr>
          <a:xfrm>
            <a:off x="762371" y="2420888"/>
            <a:ext cx="10768931" cy="1676400"/>
          </a:xfrm>
          <a:prstGeom prst="rect">
            <a:avLst/>
          </a:prstGeom>
          <a:noFill/>
        </p:spPr>
        <p:txBody>
          <a:bodyPr lIns="91333" tIns="46746" rIns="91333" bIns="45671" anchor="t"/>
          <a:lstStyle>
            <a:lvl1pPr>
              <a:defRPr sz="4500" b="0"/>
            </a:lvl1pPr>
          </a:lstStyle>
          <a:p>
            <a:r>
              <a:rPr lang="en-US" altLang="de-DE"/>
              <a:t>Click to edit Master title style</a:t>
            </a:r>
            <a:endParaRPr lang="de-DE" altLang="de-DE" dirty="0"/>
          </a:p>
        </p:txBody>
      </p:sp>
    </p:spTree>
    <p:extLst>
      <p:ext uri="{BB962C8B-B14F-4D97-AF65-F5344CB8AC3E}">
        <p14:creationId xmlns:p14="http://schemas.microsoft.com/office/powerpoint/2010/main" val="363293883"/>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 y="260678"/>
            <a:ext cx="12198350" cy="785783"/>
          </a:xfrm>
          <a:prstGeom prst="rect">
            <a:avLst/>
          </a:prstGeom>
        </p:spPr>
        <p:txBody>
          <a:bodyPr/>
          <a:lstStyle/>
          <a:p>
            <a:r>
              <a:rPr lang="en-US"/>
              <a:t>Click to edit Master title style</a:t>
            </a:r>
            <a:endParaRPr lang="de-DE" dirty="0"/>
          </a:p>
        </p:txBody>
      </p:sp>
      <p:sp>
        <p:nvSpPr>
          <p:cNvPr id="3" name="Inhaltsplatzhalter 2"/>
          <p:cNvSpPr>
            <a:spLocks noGrp="1"/>
          </p:cNvSpPr>
          <p:nvPr>
            <p:ph idx="1"/>
          </p:nvPr>
        </p:nvSpPr>
        <p:spPr/>
        <p:txBody>
          <a:bodyPr/>
          <a:lstStyle>
            <a:lvl1pPr>
              <a:lnSpc>
                <a:spcPct val="100000"/>
              </a:lnSpc>
              <a:spcBef>
                <a:spcPts val="600"/>
              </a:spcBef>
              <a:defRPr/>
            </a:lvl1pPr>
            <a:lvl2pPr>
              <a:lnSpc>
                <a:spcPct val="100000"/>
              </a:lnSpc>
              <a:spcBef>
                <a:spcPts val="600"/>
              </a:spcBef>
              <a:defRPr/>
            </a:lvl2pPr>
            <a:lvl3pPr marL="431513" marR="0" indent="-258910" algn="l" defTabSz="913372" rtl="0" eaLnBrk="1" fontAlgn="base" latinLnBrk="0" hangingPunct="1">
              <a:lnSpc>
                <a:spcPct val="100000"/>
              </a:lnSpc>
              <a:spcBef>
                <a:spcPts val="600"/>
              </a:spcBef>
              <a:spcAft>
                <a:spcPct val="0"/>
              </a:spcAft>
              <a:buClr>
                <a:schemeClr val="bg2"/>
              </a:buClr>
              <a:buSzTx/>
              <a:buFont typeface="Symbol" pitchFamily="18" charset="2"/>
              <a:buChar char="-"/>
              <a:tabLst/>
              <a:defRPr/>
            </a:lvl3pPr>
          </a:lstStyle>
          <a:p>
            <a:pPr lvl="0"/>
            <a:r>
              <a:rPr lang="en-US" altLang="de-DE"/>
              <a:t>Click to edit Master text styles</a:t>
            </a:r>
          </a:p>
          <a:p>
            <a:pPr lvl="1"/>
            <a:r>
              <a:rPr lang="en-US" altLang="de-DE"/>
              <a:t>Second level</a:t>
            </a:r>
          </a:p>
          <a:p>
            <a:pPr lvl="2"/>
            <a:r>
              <a:rPr lang="en-US" altLang="de-DE"/>
              <a:t>Third level</a:t>
            </a:r>
          </a:p>
        </p:txBody>
      </p:sp>
    </p:spTree>
    <p:extLst>
      <p:ext uri="{BB962C8B-B14F-4D97-AF65-F5344CB8AC3E}">
        <p14:creationId xmlns:p14="http://schemas.microsoft.com/office/powerpoint/2010/main" val="82890716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1" y="260678"/>
            <a:ext cx="12198350" cy="785783"/>
          </a:xfrm>
          <a:prstGeom prst="rect">
            <a:avLst/>
          </a:prstGeom>
        </p:spPr>
        <p:txBody>
          <a:bodyPr/>
          <a:lstStyle/>
          <a:p>
            <a:r>
              <a:rPr lang="en-US"/>
              <a:t>Click to edit Master title style</a:t>
            </a:r>
            <a:endParaRPr lang="de-DE" dirty="0"/>
          </a:p>
        </p:txBody>
      </p:sp>
    </p:spTree>
    <p:extLst>
      <p:ext uri="{BB962C8B-B14F-4D97-AF65-F5344CB8AC3E}">
        <p14:creationId xmlns:p14="http://schemas.microsoft.com/office/powerpoint/2010/main" val="424231087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vmlDrawing" Target="../drawings/vmlDrawing1.v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tags" Target="../tags/tag4.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7.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jpeg"/></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slideLayout" Target="../slideLayouts/slideLayout92.xml"/><Relationship Id="rId7" Type="http://schemas.openxmlformats.org/officeDocument/2006/relationships/tags" Target="../tags/tag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tags" Target="../tags/tag7.xml"/><Relationship Id="rId11" Type="http://schemas.openxmlformats.org/officeDocument/2006/relationships/image" Target="../media/image1.png"/><Relationship Id="rId5" Type="http://schemas.openxmlformats.org/officeDocument/2006/relationships/vmlDrawing" Target="../drawings/vmlDrawing3.vml"/><Relationship Id="rId10" Type="http://schemas.openxmlformats.org/officeDocument/2006/relationships/oleObject" Target="../embeddings/oleObject3.bin"/><Relationship Id="rId4" Type="http://schemas.openxmlformats.org/officeDocument/2006/relationships/theme" Target="../theme/theme9.xml"/><Relationship Id="rId9" Type="http://schemas.openxmlformats.org/officeDocument/2006/relationships/tags" Target="../tags/tag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26" name="Objekt 7" hidden="1"/>
          <p:cNvGraphicFramePr>
            <a:graphicFrameLocks/>
          </p:cNvGraphicFramePr>
          <p:nvPr>
            <p:custDataLst>
              <p:tags r:id="rId8"/>
            </p:custDataLst>
          </p:nvPr>
        </p:nvGraphicFramePr>
        <p:xfrm>
          <a:off x="29" y="0"/>
          <a:ext cx="158751" cy="158750"/>
        </p:xfrm>
        <a:graphic>
          <a:graphicData uri="http://schemas.openxmlformats.org/presentationml/2006/ole">
            <mc:AlternateContent xmlns:mc="http://schemas.openxmlformats.org/markup-compatibility/2006">
              <mc:Choice xmlns:v="urn:schemas-microsoft-com:vml" Requires="v">
                <p:oleObj spid="_x0000_s1680" name="think-cell Slide" r:id="rId12" imgW="0" imgH="0" progId="">
                  <p:embed/>
                </p:oleObj>
              </mc:Choice>
              <mc:Fallback>
                <p:oleObj name="think-cell Slide" r:id="rId12" imgW="0" imgH="0" progId="">
                  <p:embed/>
                  <p:pic>
                    <p:nvPicPr>
                      <p:cNvPr id="0" name="AutoShape 625"/>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9" y="0"/>
                        <a:ext cx="158751"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27" name="Grafik 6" descr="Master_Seite_02.png"/>
          <p:cNvPicPr>
            <a:picLocks noChangeAspect="1"/>
          </p:cNvPicPr>
          <p:nvPr>
            <p:custDataLst>
              <p:tags r:id="rId9"/>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1" y="1591"/>
            <a:ext cx="1219835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3"/>
          <p:cNvSpPr>
            <a:spLocks noGrp="1" noChangeArrowheads="1"/>
          </p:cNvSpPr>
          <p:nvPr>
            <p:ph type="body" idx="1"/>
            <p:custDataLst>
              <p:tags r:id="rId10"/>
            </p:custDataLst>
          </p:nvPr>
        </p:nvSpPr>
        <p:spPr bwMode="gray">
          <a:xfrm>
            <a:off x="666762" y="1628789"/>
            <a:ext cx="11050590" cy="467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0" tIns="45669" rIns="91330" bIns="45669"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p:txBody>
      </p:sp>
      <p:sp>
        <p:nvSpPr>
          <p:cNvPr id="1029" name="Rectangle 5"/>
          <p:cNvSpPr>
            <a:spLocks noGrp="1" noChangeArrowheads="1"/>
          </p:cNvSpPr>
          <p:nvPr>
            <p:ph type="title"/>
            <p:custDataLst>
              <p:tags r:id="rId11"/>
            </p:custDataLst>
          </p:nvPr>
        </p:nvSpPr>
        <p:spPr bwMode="gray">
          <a:xfrm>
            <a:off x="14" y="260361"/>
            <a:ext cx="1034891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11269" tIns="45669" rIns="0" bIns="46743" numCol="1" anchor="b" anchorCtr="0" compatLnSpc="1">
            <a:prstTxWarp prst="textNoShape">
              <a:avLst/>
            </a:prstTxWarp>
          </a:bodyPr>
          <a:lstStyle/>
          <a:p>
            <a:pPr lvl="0"/>
            <a:r>
              <a:rPr lang="de-DE" altLang="de-DE"/>
              <a:t>Klicken Sie, um das Titelformat zu bearbeiten</a:t>
            </a:r>
          </a:p>
        </p:txBody>
      </p:sp>
    </p:spTree>
  </p:cSld>
  <p:clrMap bg1="lt1" tx1="dk1" bg2="lt2" tx2="dk2" accent1="accent1" accent2="accent2" accent3="accent3" accent4="accent4" accent5="accent5" accent6="accent6" hlink="hlink" folHlink="folHlink"/>
  <p:sldLayoutIdLst>
    <p:sldLayoutId id="2147486645" r:id="rId1"/>
    <p:sldLayoutId id="2147486556" r:id="rId2"/>
    <p:sldLayoutId id="2147486557" r:id="rId3"/>
    <p:sldLayoutId id="2147486734" r:id="rId4"/>
    <p:sldLayoutId id="2147486735" r:id="rId5"/>
  </p:sldLayoutIdLst>
  <p:transition/>
  <p:hf sldNum="0" hdr="0" dt="0"/>
  <p:txStyles>
    <p:titleStyle>
      <a:lvl1pPr algn="l" rtl="0" eaLnBrk="0" fontAlgn="base" hangingPunct="0">
        <a:spcBef>
          <a:spcPct val="0"/>
        </a:spcBef>
        <a:spcAft>
          <a:spcPct val="0"/>
        </a:spcAft>
        <a:defRPr sz="2800" b="1">
          <a:solidFill>
            <a:schemeClr val="bg2"/>
          </a:solidFill>
          <a:latin typeface="+mj-lt"/>
          <a:ea typeface="+mj-ea"/>
          <a:cs typeface="+mj-cs"/>
        </a:defRPr>
      </a:lvl1pPr>
      <a:lvl2pPr algn="l" rtl="0" eaLnBrk="0" fontAlgn="base" hangingPunct="0">
        <a:spcBef>
          <a:spcPct val="0"/>
        </a:spcBef>
        <a:spcAft>
          <a:spcPct val="0"/>
        </a:spcAft>
        <a:defRPr sz="2800" b="1">
          <a:solidFill>
            <a:schemeClr val="bg2"/>
          </a:solidFill>
          <a:latin typeface="Corbel" pitchFamily="34" charset="0"/>
        </a:defRPr>
      </a:lvl2pPr>
      <a:lvl3pPr algn="l" rtl="0" eaLnBrk="0" fontAlgn="base" hangingPunct="0">
        <a:spcBef>
          <a:spcPct val="0"/>
        </a:spcBef>
        <a:spcAft>
          <a:spcPct val="0"/>
        </a:spcAft>
        <a:defRPr sz="2800" b="1">
          <a:solidFill>
            <a:schemeClr val="bg2"/>
          </a:solidFill>
          <a:latin typeface="Corbel" pitchFamily="34" charset="0"/>
        </a:defRPr>
      </a:lvl3pPr>
      <a:lvl4pPr algn="l" rtl="0" eaLnBrk="0" fontAlgn="base" hangingPunct="0">
        <a:spcBef>
          <a:spcPct val="0"/>
        </a:spcBef>
        <a:spcAft>
          <a:spcPct val="0"/>
        </a:spcAft>
        <a:defRPr sz="2800" b="1">
          <a:solidFill>
            <a:schemeClr val="bg2"/>
          </a:solidFill>
          <a:latin typeface="Corbel" pitchFamily="34" charset="0"/>
        </a:defRPr>
      </a:lvl4pPr>
      <a:lvl5pPr algn="l" rtl="0" eaLnBrk="0" fontAlgn="base" hangingPunct="0">
        <a:spcBef>
          <a:spcPct val="0"/>
        </a:spcBef>
        <a:spcAft>
          <a:spcPct val="0"/>
        </a:spcAft>
        <a:defRPr sz="2800" b="1">
          <a:solidFill>
            <a:schemeClr val="bg2"/>
          </a:solidFill>
          <a:latin typeface="Corbel" pitchFamily="34" charset="0"/>
        </a:defRPr>
      </a:lvl5pPr>
      <a:lvl6pPr marL="456655" algn="l" rtl="0" eaLnBrk="1" fontAlgn="base" hangingPunct="1">
        <a:spcBef>
          <a:spcPct val="0"/>
        </a:spcBef>
        <a:spcAft>
          <a:spcPct val="0"/>
        </a:spcAft>
        <a:defRPr sz="2300" b="1">
          <a:solidFill>
            <a:schemeClr val="bg2"/>
          </a:solidFill>
          <a:latin typeface="Arial" charset="0"/>
        </a:defRPr>
      </a:lvl6pPr>
      <a:lvl7pPr marL="913308" algn="l" rtl="0" eaLnBrk="1" fontAlgn="base" hangingPunct="1">
        <a:spcBef>
          <a:spcPct val="0"/>
        </a:spcBef>
        <a:spcAft>
          <a:spcPct val="0"/>
        </a:spcAft>
        <a:defRPr sz="2300" b="1">
          <a:solidFill>
            <a:schemeClr val="bg2"/>
          </a:solidFill>
          <a:latin typeface="Arial" charset="0"/>
        </a:defRPr>
      </a:lvl7pPr>
      <a:lvl8pPr marL="1369966" algn="l" rtl="0" eaLnBrk="1" fontAlgn="base" hangingPunct="1">
        <a:spcBef>
          <a:spcPct val="0"/>
        </a:spcBef>
        <a:spcAft>
          <a:spcPct val="0"/>
        </a:spcAft>
        <a:defRPr sz="2300" b="1">
          <a:solidFill>
            <a:schemeClr val="bg2"/>
          </a:solidFill>
          <a:latin typeface="Arial" charset="0"/>
        </a:defRPr>
      </a:lvl8pPr>
      <a:lvl9pPr marL="1826623" algn="l" rtl="0" eaLnBrk="1" fontAlgn="base" hangingPunct="1">
        <a:spcBef>
          <a:spcPct val="0"/>
        </a:spcBef>
        <a:spcAft>
          <a:spcPct val="0"/>
        </a:spcAft>
        <a:defRPr sz="2300" b="1">
          <a:solidFill>
            <a:schemeClr val="bg2"/>
          </a:solidFill>
          <a:latin typeface="Arial" charset="0"/>
        </a:defRPr>
      </a:lvl9pPr>
    </p:titleStyle>
    <p:bodyStyle>
      <a:lvl1pPr marL="342494" indent="-342494" algn="l" rtl="0" eaLnBrk="0" fontAlgn="base" hangingPunct="0">
        <a:spcBef>
          <a:spcPts val="599"/>
        </a:spcBef>
        <a:spcAft>
          <a:spcPct val="0"/>
        </a:spcAft>
        <a:buFont typeface="Arial" charset="0"/>
        <a:buChar char="•"/>
        <a:defRPr sz="2000">
          <a:solidFill>
            <a:schemeClr val="bg2"/>
          </a:solidFill>
          <a:latin typeface="+mn-lt"/>
          <a:ea typeface="+mn-ea"/>
          <a:cs typeface="+mn-cs"/>
        </a:defRPr>
      </a:lvl1pPr>
      <a:lvl2pPr marL="180760" indent="-180760" algn="l" rtl="0" eaLnBrk="0" fontAlgn="base" hangingPunct="0">
        <a:spcBef>
          <a:spcPts val="599"/>
        </a:spcBef>
        <a:spcAft>
          <a:spcPct val="0"/>
        </a:spcAft>
        <a:buClr>
          <a:schemeClr val="bg2"/>
        </a:buClr>
        <a:buFont typeface="Arial" charset="0"/>
        <a:buChar char="•"/>
        <a:defRPr sz="2000">
          <a:solidFill>
            <a:schemeClr val="bg2"/>
          </a:solidFill>
          <a:latin typeface="+mn-lt"/>
        </a:defRPr>
      </a:lvl2pPr>
      <a:lvl3pPr marL="431284" indent="-258458" algn="l" rtl="0" eaLnBrk="0" fontAlgn="base" hangingPunct="0">
        <a:spcBef>
          <a:spcPts val="599"/>
        </a:spcBef>
        <a:spcAft>
          <a:spcPct val="0"/>
        </a:spcAft>
        <a:buClr>
          <a:schemeClr val="bg2"/>
        </a:buClr>
        <a:buFont typeface="Symbol" pitchFamily="18" charset="2"/>
        <a:buChar char="-"/>
        <a:defRPr sz="2000">
          <a:solidFill>
            <a:schemeClr val="bg2"/>
          </a:solidFill>
          <a:latin typeface="+mn-lt"/>
        </a:defRPr>
      </a:lvl3pPr>
      <a:lvl4pPr marL="1124195" indent="-228328" algn="l" rtl="0" eaLnBrk="0" fontAlgn="base" hangingPunct="0">
        <a:spcBef>
          <a:spcPct val="30000"/>
        </a:spcBef>
        <a:spcAft>
          <a:spcPct val="0"/>
        </a:spcAft>
        <a:buClr>
          <a:schemeClr val="bg2"/>
        </a:buClr>
        <a:buChar char="–"/>
        <a:tabLst>
          <a:tab pos="285408" algn="l"/>
        </a:tabLst>
        <a:defRPr sz="2000">
          <a:solidFill>
            <a:schemeClr val="bg2"/>
          </a:solidFill>
          <a:latin typeface="+mn-lt"/>
        </a:defRPr>
      </a:lvl4pPr>
      <a:lvl5pPr marL="1542797" indent="-228328" algn="l" rtl="0" eaLnBrk="0" fontAlgn="base" hangingPunct="0">
        <a:spcBef>
          <a:spcPct val="30000"/>
        </a:spcBef>
        <a:spcAft>
          <a:spcPct val="0"/>
        </a:spcAft>
        <a:buClr>
          <a:schemeClr val="bg2"/>
        </a:buClr>
        <a:buChar char="–"/>
        <a:tabLst>
          <a:tab pos="285408" algn="l"/>
        </a:tabLst>
        <a:defRPr sz="2000">
          <a:solidFill>
            <a:schemeClr val="bg2"/>
          </a:solidFill>
          <a:latin typeface="+mn-lt"/>
        </a:defRPr>
      </a:lvl5pPr>
      <a:lvl6pPr marL="1999452" indent="-228328" algn="l" rtl="0" eaLnBrk="1" fontAlgn="base" hangingPunct="1">
        <a:spcBef>
          <a:spcPct val="30000"/>
        </a:spcBef>
        <a:spcAft>
          <a:spcPct val="0"/>
        </a:spcAft>
        <a:buClr>
          <a:schemeClr val="bg2"/>
        </a:buClr>
        <a:buChar char="–"/>
        <a:tabLst>
          <a:tab pos="285408" algn="l"/>
        </a:tabLst>
        <a:defRPr>
          <a:solidFill>
            <a:schemeClr val="bg2"/>
          </a:solidFill>
          <a:latin typeface="+mn-lt"/>
        </a:defRPr>
      </a:lvl6pPr>
      <a:lvl7pPr marL="2456113" indent="-228328" algn="l" rtl="0" eaLnBrk="1" fontAlgn="base" hangingPunct="1">
        <a:spcBef>
          <a:spcPct val="30000"/>
        </a:spcBef>
        <a:spcAft>
          <a:spcPct val="0"/>
        </a:spcAft>
        <a:buClr>
          <a:schemeClr val="bg2"/>
        </a:buClr>
        <a:buChar char="–"/>
        <a:tabLst>
          <a:tab pos="285408" algn="l"/>
        </a:tabLst>
        <a:defRPr>
          <a:solidFill>
            <a:schemeClr val="bg2"/>
          </a:solidFill>
          <a:latin typeface="+mn-lt"/>
        </a:defRPr>
      </a:lvl7pPr>
      <a:lvl8pPr marL="2912765" indent="-228328" algn="l" rtl="0" eaLnBrk="1" fontAlgn="base" hangingPunct="1">
        <a:spcBef>
          <a:spcPct val="30000"/>
        </a:spcBef>
        <a:spcAft>
          <a:spcPct val="0"/>
        </a:spcAft>
        <a:buClr>
          <a:schemeClr val="bg2"/>
        </a:buClr>
        <a:buChar char="–"/>
        <a:tabLst>
          <a:tab pos="285408" algn="l"/>
        </a:tabLst>
        <a:defRPr>
          <a:solidFill>
            <a:schemeClr val="bg2"/>
          </a:solidFill>
          <a:latin typeface="+mn-lt"/>
        </a:defRPr>
      </a:lvl8pPr>
      <a:lvl9pPr marL="3369426" indent="-228328" algn="l" rtl="0" eaLnBrk="1" fontAlgn="base" hangingPunct="1">
        <a:spcBef>
          <a:spcPct val="30000"/>
        </a:spcBef>
        <a:spcAft>
          <a:spcPct val="0"/>
        </a:spcAft>
        <a:buClr>
          <a:schemeClr val="bg2"/>
        </a:buClr>
        <a:buChar char="–"/>
        <a:tabLst>
          <a:tab pos="285408" algn="l"/>
        </a:tabLst>
        <a:defRPr>
          <a:solidFill>
            <a:schemeClr val="bg2"/>
          </a:solidFill>
          <a:latin typeface="+mn-lt"/>
        </a:defRPr>
      </a:lvl9pPr>
    </p:bodyStyle>
    <p:otherStyle>
      <a:defPPr>
        <a:defRPr lang="de-DE"/>
      </a:defPPr>
      <a:lvl1pPr marL="0" algn="l" defTabSz="913308" rtl="0" eaLnBrk="1" latinLnBrk="0" hangingPunct="1">
        <a:defRPr sz="1800" kern="1200">
          <a:solidFill>
            <a:schemeClr val="tx1"/>
          </a:solidFill>
          <a:latin typeface="+mn-lt"/>
          <a:ea typeface="+mn-ea"/>
          <a:cs typeface="+mn-cs"/>
        </a:defRPr>
      </a:lvl1pPr>
      <a:lvl2pPr marL="456655" algn="l" defTabSz="913308" rtl="0" eaLnBrk="1" latinLnBrk="0" hangingPunct="1">
        <a:defRPr sz="1800" kern="1200">
          <a:solidFill>
            <a:schemeClr val="tx1"/>
          </a:solidFill>
          <a:latin typeface="+mn-lt"/>
          <a:ea typeface="+mn-ea"/>
          <a:cs typeface="+mn-cs"/>
        </a:defRPr>
      </a:lvl2pPr>
      <a:lvl3pPr marL="913308" algn="l" defTabSz="913308" rtl="0" eaLnBrk="1" latinLnBrk="0" hangingPunct="1">
        <a:defRPr sz="1800" kern="1200">
          <a:solidFill>
            <a:schemeClr val="tx1"/>
          </a:solidFill>
          <a:latin typeface="+mn-lt"/>
          <a:ea typeface="+mn-ea"/>
          <a:cs typeface="+mn-cs"/>
        </a:defRPr>
      </a:lvl3pPr>
      <a:lvl4pPr marL="1369966" algn="l" defTabSz="913308" rtl="0" eaLnBrk="1" latinLnBrk="0" hangingPunct="1">
        <a:defRPr sz="1800" kern="1200">
          <a:solidFill>
            <a:schemeClr val="tx1"/>
          </a:solidFill>
          <a:latin typeface="+mn-lt"/>
          <a:ea typeface="+mn-ea"/>
          <a:cs typeface="+mn-cs"/>
        </a:defRPr>
      </a:lvl4pPr>
      <a:lvl5pPr marL="1826623" algn="l" defTabSz="913308" rtl="0" eaLnBrk="1" latinLnBrk="0" hangingPunct="1">
        <a:defRPr sz="1800" kern="1200">
          <a:solidFill>
            <a:schemeClr val="tx1"/>
          </a:solidFill>
          <a:latin typeface="+mn-lt"/>
          <a:ea typeface="+mn-ea"/>
          <a:cs typeface="+mn-cs"/>
        </a:defRPr>
      </a:lvl5pPr>
      <a:lvl6pPr marL="2283279" algn="l" defTabSz="913308" rtl="0" eaLnBrk="1" latinLnBrk="0" hangingPunct="1">
        <a:defRPr sz="1800" kern="1200">
          <a:solidFill>
            <a:schemeClr val="tx1"/>
          </a:solidFill>
          <a:latin typeface="+mn-lt"/>
          <a:ea typeface="+mn-ea"/>
          <a:cs typeface="+mn-cs"/>
        </a:defRPr>
      </a:lvl6pPr>
      <a:lvl7pPr marL="2739936" algn="l" defTabSz="913308" rtl="0" eaLnBrk="1" latinLnBrk="0" hangingPunct="1">
        <a:defRPr sz="1800" kern="1200">
          <a:solidFill>
            <a:schemeClr val="tx1"/>
          </a:solidFill>
          <a:latin typeface="+mn-lt"/>
          <a:ea typeface="+mn-ea"/>
          <a:cs typeface="+mn-cs"/>
        </a:defRPr>
      </a:lvl7pPr>
      <a:lvl8pPr marL="3196589" algn="l" defTabSz="913308" rtl="0" eaLnBrk="1" latinLnBrk="0" hangingPunct="1">
        <a:defRPr sz="1800" kern="1200">
          <a:solidFill>
            <a:schemeClr val="tx1"/>
          </a:solidFill>
          <a:latin typeface="+mn-lt"/>
          <a:ea typeface="+mn-ea"/>
          <a:cs typeface="+mn-cs"/>
        </a:defRPr>
      </a:lvl8pPr>
      <a:lvl9pPr marL="3653244" algn="l" defTabSz="91330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6" y="274649"/>
            <a:ext cx="10979151" cy="114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0" tIns="45669" rIns="91330" bIns="45669" numCol="1" anchor="ctr" anchorCtr="0" compatLnSpc="1">
            <a:prstTxWarp prst="textNoShape">
              <a:avLst/>
            </a:prstTxWarp>
          </a:bodyPr>
          <a:lstStyle/>
          <a:p>
            <a:pPr lvl="0"/>
            <a:r>
              <a:rPr lang="en-US" altLang="ko-KR"/>
              <a:t>Click to edit Master title style</a:t>
            </a:r>
          </a:p>
        </p:txBody>
      </p:sp>
      <p:sp>
        <p:nvSpPr>
          <p:cNvPr id="2051" name="Text Placeholder 2"/>
          <p:cNvSpPr>
            <a:spLocks noGrp="1"/>
          </p:cNvSpPr>
          <p:nvPr>
            <p:ph type="body" idx="1"/>
          </p:nvPr>
        </p:nvSpPr>
        <p:spPr bwMode="auto">
          <a:xfrm>
            <a:off x="609606" y="1600206"/>
            <a:ext cx="10979151"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0" tIns="45669" rIns="91330" bIns="45669" numCol="1" anchor="t" anchorCtr="0" compatLnSpc="1">
            <a:prstTxWarp prst="textNoShape">
              <a:avLst/>
            </a:prstTxWarp>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p>
        </p:txBody>
      </p:sp>
      <p:sp>
        <p:nvSpPr>
          <p:cNvPr id="4" name="Date Placeholder 3"/>
          <p:cNvSpPr>
            <a:spLocks noGrp="1"/>
          </p:cNvSpPr>
          <p:nvPr>
            <p:ph type="dt" sz="half" idx="2"/>
          </p:nvPr>
        </p:nvSpPr>
        <p:spPr>
          <a:xfrm>
            <a:off x="609617" y="6356380"/>
            <a:ext cx="2846389" cy="365125"/>
          </a:xfrm>
          <a:prstGeom prst="rect">
            <a:avLst/>
          </a:prstGeom>
        </p:spPr>
        <p:txBody>
          <a:bodyPr vert="horz" wrap="square" lIns="91330" tIns="45669" rIns="91330" bIns="45669" numCol="1" anchor="ctr" anchorCtr="0" compatLnSpc="1">
            <a:prstTxWarp prst="textNoShape">
              <a:avLst/>
            </a:prstTxWarp>
          </a:bodyPr>
          <a:lstStyle>
            <a:lvl1pPr>
              <a:defRPr sz="1300">
                <a:solidFill>
                  <a:srgbClr val="898989"/>
                </a:solidFill>
                <a:latin typeface="Arial" pitchFamily="34" charset="0"/>
                <a:ea typeface="굴림" pitchFamily="34" charset="-127"/>
                <a:cs typeface="Arial" pitchFamily="34" charset="0"/>
              </a:defRPr>
            </a:lvl1pPr>
          </a:lstStyle>
          <a:p>
            <a:pPr>
              <a:defRPr/>
            </a:pPr>
            <a:endParaRPr lang="en-US" altLang="ko-KR"/>
          </a:p>
        </p:txBody>
      </p:sp>
      <p:sp>
        <p:nvSpPr>
          <p:cNvPr id="5" name="Footer Placeholder 4"/>
          <p:cNvSpPr>
            <a:spLocks noGrp="1"/>
          </p:cNvSpPr>
          <p:nvPr>
            <p:ph type="ftr" sz="quarter" idx="3"/>
          </p:nvPr>
        </p:nvSpPr>
        <p:spPr>
          <a:xfrm>
            <a:off x="4167206" y="6356380"/>
            <a:ext cx="3863975" cy="365125"/>
          </a:xfrm>
          <a:prstGeom prst="rect">
            <a:avLst/>
          </a:prstGeom>
        </p:spPr>
        <p:txBody>
          <a:bodyPr vert="horz" wrap="square" lIns="91330" tIns="45669" rIns="91330" bIns="45669" numCol="1" anchor="ctr" anchorCtr="0" compatLnSpc="1">
            <a:prstTxWarp prst="textNoShape">
              <a:avLst/>
            </a:prstTxWarp>
          </a:bodyPr>
          <a:lstStyle>
            <a:lvl1pPr algn="ctr">
              <a:defRPr sz="1300">
                <a:solidFill>
                  <a:srgbClr val="898989"/>
                </a:solidFill>
                <a:latin typeface="Arial" pitchFamily="34" charset="0"/>
                <a:ea typeface="굴림" pitchFamily="34" charset="-127"/>
                <a:cs typeface="Arial" pitchFamily="34" charset="0"/>
              </a:defRPr>
            </a:lvl1pPr>
          </a:lstStyle>
          <a:p>
            <a:pPr>
              <a:defRPr/>
            </a:pPr>
            <a:r>
              <a:rPr lang="en-US" altLang="ko-KR"/>
              <a:t>The Millennium Project</a:t>
            </a:r>
            <a:endParaRPr lang="ko-KR" altLang="ko-KR"/>
          </a:p>
        </p:txBody>
      </p:sp>
      <p:sp>
        <p:nvSpPr>
          <p:cNvPr id="6" name="Slide Number Placeholder 5"/>
          <p:cNvSpPr>
            <a:spLocks noGrp="1"/>
          </p:cNvSpPr>
          <p:nvPr>
            <p:ph type="sldNum" sz="quarter" idx="4"/>
          </p:nvPr>
        </p:nvSpPr>
        <p:spPr>
          <a:xfrm>
            <a:off x="8742376" y="6356380"/>
            <a:ext cx="2846386" cy="365125"/>
          </a:xfrm>
          <a:prstGeom prst="rect">
            <a:avLst/>
          </a:prstGeom>
        </p:spPr>
        <p:txBody>
          <a:bodyPr vert="horz" wrap="square" lIns="91330" tIns="45669" rIns="91330" bIns="45669" numCol="1" anchor="ctr" anchorCtr="0" compatLnSpc="1">
            <a:prstTxWarp prst="textNoShape">
              <a:avLst/>
            </a:prstTxWarp>
          </a:bodyPr>
          <a:lstStyle>
            <a:lvl1pPr algn="r">
              <a:defRPr sz="1300">
                <a:solidFill>
                  <a:srgbClr val="898989"/>
                </a:solidFill>
                <a:latin typeface="Arial" pitchFamily="34" charset="0"/>
                <a:ea typeface="굴림" pitchFamily="34" charset="-127"/>
                <a:cs typeface="Arial" pitchFamily="34" charset="0"/>
              </a:defRPr>
            </a:lvl1pPr>
          </a:lstStyle>
          <a:p>
            <a:pPr>
              <a:defRPr/>
            </a:pPr>
            <a:fld id="{0340E6F9-EA7C-4931-AA82-5E9C6FFFFAF8}" type="slidenum">
              <a:rPr lang="en-US" altLang="ko-KR"/>
              <a:pPr>
                <a:defRPr/>
              </a:pPr>
              <a:t>‹#›</a:t>
            </a:fld>
            <a:endParaRPr lang="en-US" altLang="ko-KR"/>
          </a:p>
        </p:txBody>
      </p:sp>
    </p:spTree>
  </p:cSld>
  <p:clrMap bg1="lt1" tx1="dk1" bg2="lt2" tx2="dk2" accent1="accent1" accent2="accent2" accent3="accent3" accent4="accent4" accent5="accent5" accent6="accent6" hlink="hlink" folHlink="folHlink"/>
  <p:sldLayoutIdLst>
    <p:sldLayoutId id="2147486558" r:id="rId1"/>
    <p:sldLayoutId id="2147486559" r:id="rId2"/>
    <p:sldLayoutId id="2147486560" r:id="rId3"/>
    <p:sldLayoutId id="2147486561" r:id="rId4"/>
    <p:sldLayoutId id="2147486562" r:id="rId5"/>
    <p:sldLayoutId id="2147486563" r:id="rId6"/>
    <p:sldLayoutId id="2147486564" r:id="rId7"/>
    <p:sldLayoutId id="2147486565" r:id="rId8"/>
    <p:sldLayoutId id="2147486566" r:id="rId9"/>
    <p:sldLayoutId id="2147486567" r:id="rId10"/>
    <p:sldLayoutId id="2147486568" r:id="rId11"/>
    <p:sldLayoutId id="2147486647" r:id="rId12"/>
  </p:sldLayoutIdLst>
  <p:hf sldNum="0" hdr="0" dt="0"/>
  <p:txStyles>
    <p:titleStyle>
      <a:lvl1pPr algn="ctr" rtl="0" eaLnBrk="0" fontAlgn="base" hangingPunct="0">
        <a:spcBef>
          <a:spcPct val="0"/>
        </a:spcBef>
        <a:spcAft>
          <a:spcPct val="0"/>
        </a:spcAft>
        <a:defRPr sz="4300" kern="1200">
          <a:solidFill>
            <a:schemeClr val="tx1"/>
          </a:solidFill>
          <a:latin typeface="+mj-lt"/>
          <a:ea typeface="+mj-ea"/>
          <a:cs typeface="+mj-cs"/>
        </a:defRPr>
      </a:lvl1pPr>
      <a:lvl2pPr algn="ctr" rtl="0" eaLnBrk="0" fontAlgn="base" hangingPunct="0">
        <a:spcBef>
          <a:spcPct val="0"/>
        </a:spcBef>
        <a:spcAft>
          <a:spcPct val="0"/>
        </a:spcAft>
        <a:defRPr sz="4300">
          <a:solidFill>
            <a:schemeClr val="tx1"/>
          </a:solidFill>
          <a:latin typeface="Calibri" pitchFamily="34" charset="0"/>
        </a:defRPr>
      </a:lvl2pPr>
      <a:lvl3pPr algn="ctr" rtl="0" eaLnBrk="0" fontAlgn="base" hangingPunct="0">
        <a:spcBef>
          <a:spcPct val="0"/>
        </a:spcBef>
        <a:spcAft>
          <a:spcPct val="0"/>
        </a:spcAft>
        <a:defRPr sz="4300">
          <a:solidFill>
            <a:schemeClr val="tx1"/>
          </a:solidFill>
          <a:latin typeface="Calibri" pitchFamily="34" charset="0"/>
        </a:defRPr>
      </a:lvl3pPr>
      <a:lvl4pPr algn="ctr" rtl="0" eaLnBrk="0" fontAlgn="base" hangingPunct="0">
        <a:spcBef>
          <a:spcPct val="0"/>
        </a:spcBef>
        <a:spcAft>
          <a:spcPct val="0"/>
        </a:spcAft>
        <a:defRPr sz="4300">
          <a:solidFill>
            <a:schemeClr val="tx1"/>
          </a:solidFill>
          <a:latin typeface="Calibri" pitchFamily="34" charset="0"/>
        </a:defRPr>
      </a:lvl4pPr>
      <a:lvl5pPr algn="ctr" rtl="0" eaLnBrk="0" fontAlgn="base" hangingPunct="0">
        <a:spcBef>
          <a:spcPct val="0"/>
        </a:spcBef>
        <a:spcAft>
          <a:spcPct val="0"/>
        </a:spcAft>
        <a:defRPr sz="4300">
          <a:solidFill>
            <a:schemeClr val="tx1"/>
          </a:solidFill>
          <a:latin typeface="Calibri" pitchFamily="34" charset="0"/>
        </a:defRPr>
      </a:lvl5pPr>
      <a:lvl6pPr marL="456655" algn="ctr" rtl="0" fontAlgn="base">
        <a:spcBef>
          <a:spcPct val="0"/>
        </a:spcBef>
        <a:spcAft>
          <a:spcPct val="0"/>
        </a:spcAft>
        <a:defRPr sz="4300">
          <a:solidFill>
            <a:schemeClr val="tx1"/>
          </a:solidFill>
          <a:latin typeface="Calibri" pitchFamily="34" charset="0"/>
        </a:defRPr>
      </a:lvl6pPr>
      <a:lvl7pPr marL="913308" algn="ctr" rtl="0" fontAlgn="base">
        <a:spcBef>
          <a:spcPct val="0"/>
        </a:spcBef>
        <a:spcAft>
          <a:spcPct val="0"/>
        </a:spcAft>
        <a:defRPr sz="4300">
          <a:solidFill>
            <a:schemeClr val="tx1"/>
          </a:solidFill>
          <a:latin typeface="Calibri" pitchFamily="34" charset="0"/>
        </a:defRPr>
      </a:lvl7pPr>
      <a:lvl8pPr marL="1369966" algn="ctr" rtl="0" fontAlgn="base">
        <a:spcBef>
          <a:spcPct val="0"/>
        </a:spcBef>
        <a:spcAft>
          <a:spcPct val="0"/>
        </a:spcAft>
        <a:defRPr sz="4300">
          <a:solidFill>
            <a:schemeClr val="tx1"/>
          </a:solidFill>
          <a:latin typeface="Calibri" pitchFamily="34" charset="0"/>
        </a:defRPr>
      </a:lvl8pPr>
      <a:lvl9pPr marL="1826623" algn="ctr" rtl="0" fontAlgn="base">
        <a:spcBef>
          <a:spcPct val="0"/>
        </a:spcBef>
        <a:spcAft>
          <a:spcPct val="0"/>
        </a:spcAft>
        <a:defRPr sz="4300">
          <a:solidFill>
            <a:schemeClr val="tx1"/>
          </a:solidFill>
          <a:latin typeface="Calibri" pitchFamily="34" charset="0"/>
        </a:defRPr>
      </a:lvl9pPr>
    </p:titleStyle>
    <p:bodyStyle>
      <a:lvl1pPr marL="342494" indent="-342494" algn="l" rtl="0" eaLnBrk="0" fontAlgn="base" hangingPunct="0">
        <a:spcBef>
          <a:spcPct val="20000"/>
        </a:spcBef>
        <a:spcAft>
          <a:spcPct val="0"/>
        </a:spcAft>
        <a:buFont typeface="Arial" charset="0"/>
        <a:buChar char="•"/>
        <a:defRPr sz="3300" kern="1200">
          <a:solidFill>
            <a:schemeClr val="tx1"/>
          </a:solidFill>
          <a:latin typeface="+mn-lt"/>
          <a:ea typeface="+mn-ea"/>
          <a:cs typeface="+mn-cs"/>
        </a:defRPr>
      </a:lvl1pPr>
      <a:lvl2pPr marL="742061" indent="-285408"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641" indent="-228328" algn="l" rtl="0" eaLnBrk="0" fontAlgn="base" hangingPunct="0">
        <a:spcBef>
          <a:spcPct val="20000"/>
        </a:spcBef>
        <a:spcAft>
          <a:spcPct val="0"/>
        </a:spcAft>
        <a:buFont typeface="Arial" charset="0"/>
        <a:buChar char="•"/>
        <a:defRPr sz="2300" kern="1200">
          <a:solidFill>
            <a:schemeClr val="tx1"/>
          </a:solidFill>
          <a:latin typeface="+mn-lt"/>
          <a:ea typeface="+mn-ea"/>
          <a:cs typeface="+mn-cs"/>
        </a:defRPr>
      </a:lvl3pPr>
      <a:lvl4pPr marL="1598296" indent="-228328"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4949" indent="-228328"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1604" indent="-228328" algn="l" defTabSz="91330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259" indent="-228328" algn="l" defTabSz="91330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917" indent="-228328" algn="l" defTabSz="91330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574" indent="-228328" algn="l" defTabSz="91330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308" rtl="0" eaLnBrk="1" latinLnBrk="0" hangingPunct="1">
        <a:defRPr sz="1800" kern="1200">
          <a:solidFill>
            <a:schemeClr val="tx1"/>
          </a:solidFill>
          <a:latin typeface="+mn-lt"/>
          <a:ea typeface="+mn-ea"/>
          <a:cs typeface="+mn-cs"/>
        </a:defRPr>
      </a:lvl1pPr>
      <a:lvl2pPr marL="456655" algn="l" defTabSz="913308" rtl="0" eaLnBrk="1" latinLnBrk="0" hangingPunct="1">
        <a:defRPr sz="1800" kern="1200">
          <a:solidFill>
            <a:schemeClr val="tx1"/>
          </a:solidFill>
          <a:latin typeface="+mn-lt"/>
          <a:ea typeface="+mn-ea"/>
          <a:cs typeface="+mn-cs"/>
        </a:defRPr>
      </a:lvl2pPr>
      <a:lvl3pPr marL="913308" algn="l" defTabSz="913308" rtl="0" eaLnBrk="1" latinLnBrk="0" hangingPunct="1">
        <a:defRPr sz="1800" kern="1200">
          <a:solidFill>
            <a:schemeClr val="tx1"/>
          </a:solidFill>
          <a:latin typeface="+mn-lt"/>
          <a:ea typeface="+mn-ea"/>
          <a:cs typeface="+mn-cs"/>
        </a:defRPr>
      </a:lvl3pPr>
      <a:lvl4pPr marL="1369966" algn="l" defTabSz="913308" rtl="0" eaLnBrk="1" latinLnBrk="0" hangingPunct="1">
        <a:defRPr sz="1800" kern="1200">
          <a:solidFill>
            <a:schemeClr val="tx1"/>
          </a:solidFill>
          <a:latin typeface="+mn-lt"/>
          <a:ea typeface="+mn-ea"/>
          <a:cs typeface="+mn-cs"/>
        </a:defRPr>
      </a:lvl4pPr>
      <a:lvl5pPr marL="1826623" algn="l" defTabSz="913308" rtl="0" eaLnBrk="1" latinLnBrk="0" hangingPunct="1">
        <a:defRPr sz="1800" kern="1200">
          <a:solidFill>
            <a:schemeClr val="tx1"/>
          </a:solidFill>
          <a:latin typeface="+mn-lt"/>
          <a:ea typeface="+mn-ea"/>
          <a:cs typeface="+mn-cs"/>
        </a:defRPr>
      </a:lvl5pPr>
      <a:lvl6pPr marL="2283279" algn="l" defTabSz="913308" rtl="0" eaLnBrk="1" latinLnBrk="0" hangingPunct="1">
        <a:defRPr sz="1800" kern="1200">
          <a:solidFill>
            <a:schemeClr val="tx1"/>
          </a:solidFill>
          <a:latin typeface="+mn-lt"/>
          <a:ea typeface="+mn-ea"/>
          <a:cs typeface="+mn-cs"/>
        </a:defRPr>
      </a:lvl6pPr>
      <a:lvl7pPr marL="2739936" algn="l" defTabSz="913308" rtl="0" eaLnBrk="1" latinLnBrk="0" hangingPunct="1">
        <a:defRPr sz="1800" kern="1200">
          <a:solidFill>
            <a:schemeClr val="tx1"/>
          </a:solidFill>
          <a:latin typeface="+mn-lt"/>
          <a:ea typeface="+mn-ea"/>
          <a:cs typeface="+mn-cs"/>
        </a:defRPr>
      </a:lvl7pPr>
      <a:lvl8pPr marL="3196589" algn="l" defTabSz="913308" rtl="0" eaLnBrk="1" latinLnBrk="0" hangingPunct="1">
        <a:defRPr sz="1800" kern="1200">
          <a:solidFill>
            <a:schemeClr val="tx1"/>
          </a:solidFill>
          <a:latin typeface="+mn-lt"/>
          <a:ea typeface="+mn-ea"/>
          <a:cs typeface="+mn-cs"/>
        </a:defRPr>
      </a:lvl8pPr>
      <a:lvl9pPr marL="3653244" algn="l" defTabSz="91330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6" y="274649"/>
            <a:ext cx="10979151" cy="114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0" tIns="45669" rIns="91330" bIns="45669" numCol="1" anchor="ctr" anchorCtr="0" compatLnSpc="1">
            <a:prstTxWarp prst="textNoShape">
              <a:avLst/>
            </a:prstTxWarp>
          </a:bodyPr>
          <a:lstStyle/>
          <a:p>
            <a:pPr lvl="0"/>
            <a:r>
              <a:rPr lang="en-US" altLang="ko-KR"/>
              <a:t>Click to edit Master title style</a:t>
            </a:r>
          </a:p>
        </p:txBody>
      </p:sp>
      <p:sp>
        <p:nvSpPr>
          <p:cNvPr id="3075" name="Text Placeholder 2"/>
          <p:cNvSpPr>
            <a:spLocks noGrp="1"/>
          </p:cNvSpPr>
          <p:nvPr>
            <p:ph type="body" idx="1"/>
          </p:nvPr>
        </p:nvSpPr>
        <p:spPr bwMode="auto">
          <a:xfrm>
            <a:off x="609606" y="1600206"/>
            <a:ext cx="10979151"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0" tIns="45669" rIns="91330" bIns="45669" numCol="1" anchor="t" anchorCtr="0" compatLnSpc="1">
            <a:prstTxWarp prst="textNoShape">
              <a:avLst/>
            </a:prstTxWarp>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p>
        </p:txBody>
      </p:sp>
      <p:sp>
        <p:nvSpPr>
          <p:cNvPr id="4" name="Date Placeholder 3"/>
          <p:cNvSpPr>
            <a:spLocks noGrp="1"/>
          </p:cNvSpPr>
          <p:nvPr>
            <p:ph type="dt" sz="half" idx="2"/>
          </p:nvPr>
        </p:nvSpPr>
        <p:spPr>
          <a:xfrm>
            <a:off x="609617" y="6356380"/>
            <a:ext cx="2846389" cy="365125"/>
          </a:xfrm>
          <a:prstGeom prst="rect">
            <a:avLst/>
          </a:prstGeom>
        </p:spPr>
        <p:txBody>
          <a:bodyPr vert="horz" wrap="square" lIns="91330" tIns="45669" rIns="91330" bIns="45669" numCol="1" anchor="ctr" anchorCtr="0" compatLnSpc="1">
            <a:prstTxWarp prst="textNoShape">
              <a:avLst/>
            </a:prstTxWarp>
          </a:bodyPr>
          <a:lstStyle>
            <a:lvl1pPr>
              <a:defRPr sz="1300">
                <a:solidFill>
                  <a:srgbClr val="898989"/>
                </a:solidFill>
                <a:latin typeface="Arial" pitchFamily="34" charset="0"/>
                <a:ea typeface="굴림" pitchFamily="34" charset="-127"/>
                <a:cs typeface="Arial" pitchFamily="34" charset="0"/>
              </a:defRPr>
            </a:lvl1pPr>
          </a:lstStyle>
          <a:p>
            <a:pPr>
              <a:defRPr/>
            </a:pPr>
            <a:endParaRPr lang="en-US" altLang="ko-KR"/>
          </a:p>
        </p:txBody>
      </p:sp>
      <p:sp>
        <p:nvSpPr>
          <p:cNvPr id="5" name="Footer Placeholder 4"/>
          <p:cNvSpPr>
            <a:spLocks noGrp="1"/>
          </p:cNvSpPr>
          <p:nvPr>
            <p:ph type="ftr" sz="quarter" idx="3"/>
          </p:nvPr>
        </p:nvSpPr>
        <p:spPr>
          <a:xfrm>
            <a:off x="4167206" y="6356380"/>
            <a:ext cx="3863975" cy="365125"/>
          </a:xfrm>
          <a:prstGeom prst="rect">
            <a:avLst/>
          </a:prstGeom>
        </p:spPr>
        <p:txBody>
          <a:bodyPr vert="horz" wrap="square" lIns="91330" tIns="45669" rIns="91330" bIns="45669" numCol="1" anchor="ctr" anchorCtr="0" compatLnSpc="1">
            <a:prstTxWarp prst="textNoShape">
              <a:avLst/>
            </a:prstTxWarp>
          </a:bodyPr>
          <a:lstStyle>
            <a:lvl1pPr algn="ctr">
              <a:defRPr sz="1300">
                <a:solidFill>
                  <a:srgbClr val="898989"/>
                </a:solidFill>
                <a:latin typeface="Arial" pitchFamily="34" charset="0"/>
                <a:ea typeface="굴림" pitchFamily="34" charset="-127"/>
                <a:cs typeface="Arial" pitchFamily="34" charset="0"/>
              </a:defRPr>
            </a:lvl1pPr>
          </a:lstStyle>
          <a:p>
            <a:pPr>
              <a:defRPr/>
            </a:pPr>
            <a:r>
              <a:rPr lang="en-US" altLang="ko-KR"/>
              <a:t>The Millennium Project</a:t>
            </a:r>
            <a:endParaRPr lang="ko-KR" altLang="ko-KR"/>
          </a:p>
        </p:txBody>
      </p:sp>
      <p:sp>
        <p:nvSpPr>
          <p:cNvPr id="6" name="Slide Number Placeholder 5"/>
          <p:cNvSpPr>
            <a:spLocks noGrp="1"/>
          </p:cNvSpPr>
          <p:nvPr>
            <p:ph type="sldNum" sz="quarter" idx="4"/>
          </p:nvPr>
        </p:nvSpPr>
        <p:spPr>
          <a:xfrm>
            <a:off x="8742376" y="6356380"/>
            <a:ext cx="2846386" cy="365125"/>
          </a:xfrm>
          <a:prstGeom prst="rect">
            <a:avLst/>
          </a:prstGeom>
        </p:spPr>
        <p:txBody>
          <a:bodyPr vert="horz" wrap="square" lIns="91330" tIns="45669" rIns="91330" bIns="45669" numCol="1" anchor="ctr" anchorCtr="0" compatLnSpc="1">
            <a:prstTxWarp prst="textNoShape">
              <a:avLst/>
            </a:prstTxWarp>
          </a:bodyPr>
          <a:lstStyle>
            <a:lvl1pPr algn="r">
              <a:defRPr sz="1300">
                <a:solidFill>
                  <a:srgbClr val="898989"/>
                </a:solidFill>
                <a:latin typeface="Arial" pitchFamily="34" charset="0"/>
                <a:ea typeface="굴림" pitchFamily="34" charset="-127"/>
                <a:cs typeface="Arial" pitchFamily="34" charset="0"/>
              </a:defRPr>
            </a:lvl1pPr>
          </a:lstStyle>
          <a:p>
            <a:pPr>
              <a:defRPr/>
            </a:pPr>
            <a:fld id="{69299E29-984F-40A7-8648-2225592C8938}" type="slidenum">
              <a:rPr lang="en-US" altLang="ko-KR"/>
              <a:pPr>
                <a:defRPr/>
              </a:pPr>
              <a:t>‹#›</a:t>
            </a:fld>
            <a:endParaRPr lang="en-US" altLang="ko-KR"/>
          </a:p>
        </p:txBody>
      </p:sp>
    </p:spTree>
  </p:cSld>
  <p:clrMap bg1="lt1" tx1="dk1" bg2="lt2" tx2="dk2" accent1="accent1" accent2="accent2" accent3="accent3" accent4="accent4" accent5="accent5" accent6="accent6" hlink="hlink" folHlink="folHlink"/>
  <p:sldLayoutIdLst>
    <p:sldLayoutId id="2147486569" r:id="rId1"/>
    <p:sldLayoutId id="2147486570" r:id="rId2"/>
    <p:sldLayoutId id="2147486571" r:id="rId3"/>
    <p:sldLayoutId id="2147486572" r:id="rId4"/>
    <p:sldLayoutId id="2147486573" r:id="rId5"/>
    <p:sldLayoutId id="2147486574" r:id="rId6"/>
    <p:sldLayoutId id="2147486575" r:id="rId7"/>
    <p:sldLayoutId id="2147486576" r:id="rId8"/>
    <p:sldLayoutId id="2147486577" r:id="rId9"/>
    <p:sldLayoutId id="2147486578" r:id="rId10"/>
    <p:sldLayoutId id="2147486579" r:id="rId11"/>
    <p:sldLayoutId id="2147486648" r:id="rId12"/>
  </p:sldLayoutIdLst>
  <p:hf sldNum="0" hdr="0" dt="0"/>
  <p:txStyles>
    <p:titleStyle>
      <a:lvl1pPr algn="ctr" rtl="0" eaLnBrk="0" fontAlgn="base" hangingPunct="0">
        <a:spcBef>
          <a:spcPct val="0"/>
        </a:spcBef>
        <a:spcAft>
          <a:spcPct val="0"/>
        </a:spcAft>
        <a:defRPr sz="4300" kern="1200">
          <a:solidFill>
            <a:schemeClr val="tx1"/>
          </a:solidFill>
          <a:latin typeface="+mj-lt"/>
          <a:ea typeface="+mj-ea"/>
          <a:cs typeface="+mj-cs"/>
        </a:defRPr>
      </a:lvl1pPr>
      <a:lvl2pPr algn="ctr" rtl="0" eaLnBrk="0" fontAlgn="base" hangingPunct="0">
        <a:spcBef>
          <a:spcPct val="0"/>
        </a:spcBef>
        <a:spcAft>
          <a:spcPct val="0"/>
        </a:spcAft>
        <a:defRPr sz="4300">
          <a:solidFill>
            <a:schemeClr val="tx1"/>
          </a:solidFill>
          <a:latin typeface="Calibri" pitchFamily="34" charset="0"/>
        </a:defRPr>
      </a:lvl2pPr>
      <a:lvl3pPr algn="ctr" rtl="0" eaLnBrk="0" fontAlgn="base" hangingPunct="0">
        <a:spcBef>
          <a:spcPct val="0"/>
        </a:spcBef>
        <a:spcAft>
          <a:spcPct val="0"/>
        </a:spcAft>
        <a:defRPr sz="4300">
          <a:solidFill>
            <a:schemeClr val="tx1"/>
          </a:solidFill>
          <a:latin typeface="Calibri" pitchFamily="34" charset="0"/>
        </a:defRPr>
      </a:lvl3pPr>
      <a:lvl4pPr algn="ctr" rtl="0" eaLnBrk="0" fontAlgn="base" hangingPunct="0">
        <a:spcBef>
          <a:spcPct val="0"/>
        </a:spcBef>
        <a:spcAft>
          <a:spcPct val="0"/>
        </a:spcAft>
        <a:defRPr sz="4300">
          <a:solidFill>
            <a:schemeClr val="tx1"/>
          </a:solidFill>
          <a:latin typeface="Calibri" pitchFamily="34" charset="0"/>
        </a:defRPr>
      </a:lvl4pPr>
      <a:lvl5pPr algn="ctr" rtl="0" eaLnBrk="0" fontAlgn="base" hangingPunct="0">
        <a:spcBef>
          <a:spcPct val="0"/>
        </a:spcBef>
        <a:spcAft>
          <a:spcPct val="0"/>
        </a:spcAft>
        <a:defRPr sz="4300">
          <a:solidFill>
            <a:schemeClr val="tx1"/>
          </a:solidFill>
          <a:latin typeface="Calibri" pitchFamily="34" charset="0"/>
        </a:defRPr>
      </a:lvl5pPr>
      <a:lvl6pPr marL="456655" algn="ctr" rtl="0" fontAlgn="base">
        <a:spcBef>
          <a:spcPct val="0"/>
        </a:spcBef>
        <a:spcAft>
          <a:spcPct val="0"/>
        </a:spcAft>
        <a:defRPr sz="4300">
          <a:solidFill>
            <a:schemeClr val="tx1"/>
          </a:solidFill>
          <a:latin typeface="Calibri" pitchFamily="34" charset="0"/>
        </a:defRPr>
      </a:lvl6pPr>
      <a:lvl7pPr marL="913308" algn="ctr" rtl="0" fontAlgn="base">
        <a:spcBef>
          <a:spcPct val="0"/>
        </a:spcBef>
        <a:spcAft>
          <a:spcPct val="0"/>
        </a:spcAft>
        <a:defRPr sz="4300">
          <a:solidFill>
            <a:schemeClr val="tx1"/>
          </a:solidFill>
          <a:latin typeface="Calibri" pitchFamily="34" charset="0"/>
        </a:defRPr>
      </a:lvl7pPr>
      <a:lvl8pPr marL="1369966" algn="ctr" rtl="0" fontAlgn="base">
        <a:spcBef>
          <a:spcPct val="0"/>
        </a:spcBef>
        <a:spcAft>
          <a:spcPct val="0"/>
        </a:spcAft>
        <a:defRPr sz="4300">
          <a:solidFill>
            <a:schemeClr val="tx1"/>
          </a:solidFill>
          <a:latin typeface="Calibri" pitchFamily="34" charset="0"/>
        </a:defRPr>
      </a:lvl8pPr>
      <a:lvl9pPr marL="1826623" algn="ctr" rtl="0" fontAlgn="base">
        <a:spcBef>
          <a:spcPct val="0"/>
        </a:spcBef>
        <a:spcAft>
          <a:spcPct val="0"/>
        </a:spcAft>
        <a:defRPr sz="4300">
          <a:solidFill>
            <a:schemeClr val="tx1"/>
          </a:solidFill>
          <a:latin typeface="Calibri" pitchFamily="34" charset="0"/>
        </a:defRPr>
      </a:lvl9pPr>
    </p:titleStyle>
    <p:bodyStyle>
      <a:lvl1pPr marL="342494" indent="-342494" algn="l" rtl="0" eaLnBrk="0" fontAlgn="base" hangingPunct="0">
        <a:spcBef>
          <a:spcPct val="20000"/>
        </a:spcBef>
        <a:spcAft>
          <a:spcPct val="0"/>
        </a:spcAft>
        <a:buFont typeface="Arial" charset="0"/>
        <a:buChar char="•"/>
        <a:defRPr sz="3300" kern="1200">
          <a:solidFill>
            <a:schemeClr val="tx1"/>
          </a:solidFill>
          <a:latin typeface="+mn-lt"/>
          <a:ea typeface="+mn-ea"/>
          <a:cs typeface="+mn-cs"/>
        </a:defRPr>
      </a:lvl1pPr>
      <a:lvl2pPr marL="742061" indent="-285408"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641" indent="-228328" algn="l" rtl="0" eaLnBrk="0" fontAlgn="base" hangingPunct="0">
        <a:spcBef>
          <a:spcPct val="20000"/>
        </a:spcBef>
        <a:spcAft>
          <a:spcPct val="0"/>
        </a:spcAft>
        <a:buFont typeface="Arial" charset="0"/>
        <a:buChar char="•"/>
        <a:defRPr sz="2300" kern="1200">
          <a:solidFill>
            <a:schemeClr val="tx1"/>
          </a:solidFill>
          <a:latin typeface="+mn-lt"/>
          <a:ea typeface="+mn-ea"/>
          <a:cs typeface="+mn-cs"/>
        </a:defRPr>
      </a:lvl3pPr>
      <a:lvl4pPr marL="1598296" indent="-228328"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4949" indent="-228328"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1604" indent="-228328" algn="l" defTabSz="91330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259" indent="-228328" algn="l" defTabSz="91330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917" indent="-228328" algn="l" defTabSz="91330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574" indent="-228328" algn="l" defTabSz="91330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308" rtl="0" eaLnBrk="1" latinLnBrk="0" hangingPunct="1">
        <a:defRPr sz="1800" kern="1200">
          <a:solidFill>
            <a:schemeClr val="tx1"/>
          </a:solidFill>
          <a:latin typeface="+mn-lt"/>
          <a:ea typeface="+mn-ea"/>
          <a:cs typeface="+mn-cs"/>
        </a:defRPr>
      </a:lvl1pPr>
      <a:lvl2pPr marL="456655" algn="l" defTabSz="913308" rtl="0" eaLnBrk="1" latinLnBrk="0" hangingPunct="1">
        <a:defRPr sz="1800" kern="1200">
          <a:solidFill>
            <a:schemeClr val="tx1"/>
          </a:solidFill>
          <a:latin typeface="+mn-lt"/>
          <a:ea typeface="+mn-ea"/>
          <a:cs typeface="+mn-cs"/>
        </a:defRPr>
      </a:lvl2pPr>
      <a:lvl3pPr marL="913308" algn="l" defTabSz="913308" rtl="0" eaLnBrk="1" latinLnBrk="0" hangingPunct="1">
        <a:defRPr sz="1800" kern="1200">
          <a:solidFill>
            <a:schemeClr val="tx1"/>
          </a:solidFill>
          <a:latin typeface="+mn-lt"/>
          <a:ea typeface="+mn-ea"/>
          <a:cs typeface="+mn-cs"/>
        </a:defRPr>
      </a:lvl3pPr>
      <a:lvl4pPr marL="1369966" algn="l" defTabSz="913308" rtl="0" eaLnBrk="1" latinLnBrk="0" hangingPunct="1">
        <a:defRPr sz="1800" kern="1200">
          <a:solidFill>
            <a:schemeClr val="tx1"/>
          </a:solidFill>
          <a:latin typeface="+mn-lt"/>
          <a:ea typeface="+mn-ea"/>
          <a:cs typeface="+mn-cs"/>
        </a:defRPr>
      </a:lvl4pPr>
      <a:lvl5pPr marL="1826623" algn="l" defTabSz="913308" rtl="0" eaLnBrk="1" latinLnBrk="0" hangingPunct="1">
        <a:defRPr sz="1800" kern="1200">
          <a:solidFill>
            <a:schemeClr val="tx1"/>
          </a:solidFill>
          <a:latin typeface="+mn-lt"/>
          <a:ea typeface="+mn-ea"/>
          <a:cs typeface="+mn-cs"/>
        </a:defRPr>
      </a:lvl5pPr>
      <a:lvl6pPr marL="2283279" algn="l" defTabSz="913308" rtl="0" eaLnBrk="1" latinLnBrk="0" hangingPunct="1">
        <a:defRPr sz="1800" kern="1200">
          <a:solidFill>
            <a:schemeClr val="tx1"/>
          </a:solidFill>
          <a:latin typeface="+mn-lt"/>
          <a:ea typeface="+mn-ea"/>
          <a:cs typeface="+mn-cs"/>
        </a:defRPr>
      </a:lvl6pPr>
      <a:lvl7pPr marL="2739936" algn="l" defTabSz="913308" rtl="0" eaLnBrk="1" latinLnBrk="0" hangingPunct="1">
        <a:defRPr sz="1800" kern="1200">
          <a:solidFill>
            <a:schemeClr val="tx1"/>
          </a:solidFill>
          <a:latin typeface="+mn-lt"/>
          <a:ea typeface="+mn-ea"/>
          <a:cs typeface="+mn-cs"/>
        </a:defRPr>
      </a:lvl7pPr>
      <a:lvl8pPr marL="3196589" algn="l" defTabSz="913308" rtl="0" eaLnBrk="1" latinLnBrk="0" hangingPunct="1">
        <a:defRPr sz="1800" kern="1200">
          <a:solidFill>
            <a:schemeClr val="tx1"/>
          </a:solidFill>
          <a:latin typeface="+mn-lt"/>
          <a:ea typeface="+mn-ea"/>
          <a:cs typeface="+mn-cs"/>
        </a:defRPr>
      </a:lvl8pPr>
      <a:lvl9pPr marL="3653244" algn="l" defTabSz="91330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09606" y="274649"/>
            <a:ext cx="10979151" cy="114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0" tIns="45669" rIns="91330" bIns="45669" numCol="1" anchor="ctr" anchorCtr="0" compatLnSpc="1">
            <a:prstTxWarp prst="textNoShape">
              <a:avLst/>
            </a:prstTxWarp>
          </a:bodyPr>
          <a:lstStyle/>
          <a:p>
            <a:pPr lvl="0"/>
            <a:r>
              <a:rPr lang="en-US" altLang="ko-KR"/>
              <a:t>Click to edit Master title style</a:t>
            </a:r>
          </a:p>
        </p:txBody>
      </p:sp>
      <p:sp>
        <p:nvSpPr>
          <p:cNvPr id="4099" name="Text Placeholder 2"/>
          <p:cNvSpPr>
            <a:spLocks noGrp="1"/>
          </p:cNvSpPr>
          <p:nvPr>
            <p:ph type="body" idx="1"/>
          </p:nvPr>
        </p:nvSpPr>
        <p:spPr bwMode="auto">
          <a:xfrm>
            <a:off x="609606" y="1600206"/>
            <a:ext cx="10979151"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0" tIns="45669" rIns="91330" bIns="45669" numCol="1" anchor="t" anchorCtr="0" compatLnSpc="1">
            <a:prstTxWarp prst="textNoShape">
              <a:avLst/>
            </a:prstTxWarp>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p>
        </p:txBody>
      </p:sp>
      <p:sp>
        <p:nvSpPr>
          <p:cNvPr id="4" name="Date Placeholder 3"/>
          <p:cNvSpPr>
            <a:spLocks noGrp="1"/>
          </p:cNvSpPr>
          <p:nvPr>
            <p:ph type="dt" sz="half" idx="2"/>
          </p:nvPr>
        </p:nvSpPr>
        <p:spPr>
          <a:xfrm>
            <a:off x="609617" y="6356380"/>
            <a:ext cx="2846389" cy="365125"/>
          </a:xfrm>
          <a:prstGeom prst="rect">
            <a:avLst/>
          </a:prstGeom>
        </p:spPr>
        <p:txBody>
          <a:bodyPr vert="horz" wrap="square" lIns="91330" tIns="45669" rIns="91330" bIns="45669" numCol="1" anchor="ctr" anchorCtr="0" compatLnSpc="1">
            <a:prstTxWarp prst="textNoShape">
              <a:avLst/>
            </a:prstTxWarp>
          </a:bodyPr>
          <a:lstStyle>
            <a:lvl1pPr>
              <a:defRPr sz="1300">
                <a:solidFill>
                  <a:srgbClr val="898989"/>
                </a:solidFill>
                <a:latin typeface="Arial" pitchFamily="34" charset="0"/>
                <a:ea typeface="굴림" pitchFamily="34" charset="-127"/>
                <a:cs typeface="Arial" pitchFamily="34" charset="0"/>
              </a:defRPr>
            </a:lvl1pPr>
          </a:lstStyle>
          <a:p>
            <a:pPr>
              <a:defRPr/>
            </a:pPr>
            <a:endParaRPr lang="en-US" altLang="ko-KR"/>
          </a:p>
        </p:txBody>
      </p:sp>
      <p:sp>
        <p:nvSpPr>
          <p:cNvPr id="5" name="Footer Placeholder 4"/>
          <p:cNvSpPr>
            <a:spLocks noGrp="1"/>
          </p:cNvSpPr>
          <p:nvPr>
            <p:ph type="ftr" sz="quarter" idx="3"/>
          </p:nvPr>
        </p:nvSpPr>
        <p:spPr>
          <a:xfrm>
            <a:off x="4167206" y="6356380"/>
            <a:ext cx="3863975" cy="365125"/>
          </a:xfrm>
          <a:prstGeom prst="rect">
            <a:avLst/>
          </a:prstGeom>
        </p:spPr>
        <p:txBody>
          <a:bodyPr vert="horz" wrap="square" lIns="91330" tIns="45669" rIns="91330" bIns="45669" numCol="1" anchor="ctr" anchorCtr="0" compatLnSpc="1">
            <a:prstTxWarp prst="textNoShape">
              <a:avLst/>
            </a:prstTxWarp>
          </a:bodyPr>
          <a:lstStyle>
            <a:lvl1pPr algn="ctr">
              <a:defRPr sz="1300">
                <a:solidFill>
                  <a:srgbClr val="898989"/>
                </a:solidFill>
                <a:latin typeface="Arial" pitchFamily="34" charset="0"/>
                <a:ea typeface="굴림" pitchFamily="34" charset="-127"/>
                <a:cs typeface="Arial" pitchFamily="34" charset="0"/>
              </a:defRPr>
            </a:lvl1pPr>
          </a:lstStyle>
          <a:p>
            <a:pPr>
              <a:defRPr/>
            </a:pPr>
            <a:r>
              <a:rPr lang="en-US" altLang="ko-KR"/>
              <a:t>The Millennium Project</a:t>
            </a:r>
            <a:endParaRPr lang="ko-KR" altLang="ko-KR"/>
          </a:p>
        </p:txBody>
      </p:sp>
      <p:sp>
        <p:nvSpPr>
          <p:cNvPr id="6" name="Slide Number Placeholder 5"/>
          <p:cNvSpPr>
            <a:spLocks noGrp="1"/>
          </p:cNvSpPr>
          <p:nvPr>
            <p:ph type="sldNum" sz="quarter" idx="4"/>
          </p:nvPr>
        </p:nvSpPr>
        <p:spPr>
          <a:xfrm>
            <a:off x="8742376" y="6356380"/>
            <a:ext cx="2846386" cy="365125"/>
          </a:xfrm>
          <a:prstGeom prst="rect">
            <a:avLst/>
          </a:prstGeom>
        </p:spPr>
        <p:txBody>
          <a:bodyPr vert="horz" wrap="square" lIns="91330" tIns="45669" rIns="91330" bIns="45669" numCol="1" anchor="ctr" anchorCtr="0" compatLnSpc="1">
            <a:prstTxWarp prst="textNoShape">
              <a:avLst/>
            </a:prstTxWarp>
          </a:bodyPr>
          <a:lstStyle>
            <a:lvl1pPr algn="r">
              <a:defRPr sz="1300">
                <a:solidFill>
                  <a:srgbClr val="898989"/>
                </a:solidFill>
                <a:latin typeface="Arial" pitchFamily="34" charset="0"/>
                <a:ea typeface="굴림" pitchFamily="34" charset="-127"/>
                <a:cs typeface="Arial" pitchFamily="34" charset="0"/>
              </a:defRPr>
            </a:lvl1pPr>
          </a:lstStyle>
          <a:p>
            <a:pPr>
              <a:defRPr/>
            </a:pPr>
            <a:fld id="{FC64F2DC-51B1-4C3E-9310-35BC80E5CE8F}" type="slidenum">
              <a:rPr lang="en-US" altLang="ko-KR"/>
              <a:pPr>
                <a:defRPr/>
              </a:pPr>
              <a:t>‹#›</a:t>
            </a:fld>
            <a:endParaRPr lang="en-US" altLang="ko-KR"/>
          </a:p>
        </p:txBody>
      </p:sp>
    </p:spTree>
  </p:cSld>
  <p:clrMap bg1="lt1" tx1="dk1" bg2="lt2" tx2="dk2" accent1="accent1" accent2="accent2" accent3="accent3" accent4="accent4" accent5="accent5" accent6="accent6" hlink="hlink" folHlink="folHlink"/>
  <p:sldLayoutIdLst>
    <p:sldLayoutId id="2147486580" r:id="rId1"/>
    <p:sldLayoutId id="2147486581" r:id="rId2"/>
    <p:sldLayoutId id="2147486582" r:id="rId3"/>
    <p:sldLayoutId id="2147486583" r:id="rId4"/>
    <p:sldLayoutId id="2147486584" r:id="rId5"/>
    <p:sldLayoutId id="2147486585" r:id="rId6"/>
    <p:sldLayoutId id="2147486586" r:id="rId7"/>
    <p:sldLayoutId id="2147486587" r:id="rId8"/>
    <p:sldLayoutId id="2147486588" r:id="rId9"/>
    <p:sldLayoutId id="2147486589" r:id="rId10"/>
    <p:sldLayoutId id="2147486590" r:id="rId11"/>
    <p:sldLayoutId id="2147486649" r:id="rId12"/>
  </p:sldLayoutIdLst>
  <p:hf sldNum="0" hdr="0" dt="0"/>
  <p:txStyles>
    <p:titleStyle>
      <a:lvl1pPr algn="ctr" rtl="0" eaLnBrk="0" fontAlgn="base" hangingPunct="0">
        <a:spcBef>
          <a:spcPct val="0"/>
        </a:spcBef>
        <a:spcAft>
          <a:spcPct val="0"/>
        </a:spcAft>
        <a:defRPr sz="4300" kern="1200">
          <a:solidFill>
            <a:schemeClr val="tx1"/>
          </a:solidFill>
          <a:latin typeface="+mj-lt"/>
          <a:ea typeface="+mj-ea"/>
          <a:cs typeface="+mj-cs"/>
        </a:defRPr>
      </a:lvl1pPr>
      <a:lvl2pPr algn="ctr" rtl="0" eaLnBrk="0" fontAlgn="base" hangingPunct="0">
        <a:spcBef>
          <a:spcPct val="0"/>
        </a:spcBef>
        <a:spcAft>
          <a:spcPct val="0"/>
        </a:spcAft>
        <a:defRPr sz="4300">
          <a:solidFill>
            <a:schemeClr val="tx1"/>
          </a:solidFill>
          <a:latin typeface="Calibri" pitchFamily="34" charset="0"/>
        </a:defRPr>
      </a:lvl2pPr>
      <a:lvl3pPr algn="ctr" rtl="0" eaLnBrk="0" fontAlgn="base" hangingPunct="0">
        <a:spcBef>
          <a:spcPct val="0"/>
        </a:spcBef>
        <a:spcAft>
          <a:spcPct val="0"/>
        </a:spcAft>
        <a:defRPr sz="4300">
          <a:solidFill>
            <a:schemeClr val="tx1"/>
          </a:solidFill>
          <a:latin typeface="Calibri" pitchFamily="34" charset="0"/>
        </a:defRPr>
      </a:lvl3pPr>
      <a:lvl4pPr algn="ctr" rtl="0" eaLnBrk="0" fontAlgn="base" hangingPunct="0">
        <a:spcBef>
          <a:spcPct val="0"/>
        </a:spcBef>
        <a:spcAft>
          <a:spcPct val="0"/>
        </a:spcAft>
        <a:defRPr sz="4300">
          <a:solidFill>
            <a:schemeClr val="tx1"/>
          </a:solidFill>
          <a:latin typeface="Calibri" pitchFamily="34" charset="0"/>
        </a:defRPr>
      </a:lvl4pPr>
      <a:lvl5pPr algn="ctr" rtl="0" eaLnBrk="0" fontAlgn="base" hangingPunct="0">
        <a:spcBef>
          <a:spcPct val="0"/>
        </a:spcBef>
        <a:spcAft>
          <a:spcPct val="0"/>
        </a:spcAft>
        <a:defRPr sz="4300">
          <a:solidFill>
            <a:schemeClr val="tx1"/>
          </a:solidFill>
          <a:latin typeface="Calibri" pitchFamily="34" charset="0"/>
        </a:defRPr>
      </a:lvl5pPr>
      <a:lvl6pPr marL="456655" algn="ctr" rtl="0" fontAlgn="base">
        <a:spcBef>
          <a:spcPct val="0"/>
        </a:spcBef>
        <a:spcAft>
          <a:spcPct val="0"/>
        </a:spcAft>
        <a:defRPr sz="4300">
          <a:solidFill>
            <a:schemeClr val="tx1"/>
          </a:solidFill>
          <a:latin typeface="Calibri" pitchFamily="34" charset="0"/>
        </a:defRPr>
      </a:lvl6pPr>
      <a:lvl7pPr marL="913308" algn="ctr" rtl="0" fontAlgn="base">
        <a:spcBef>
          <a:spcPct val="0"/>
        </a:spcBef>
        <a:spcAft>
          <a:spcPct val="0"/>
        </a:spcAft>
        <a:defRPr sz="4300">
          <a:solidFill>
            <a:schemeClr val="tx1"/>
          </a:solidFill>
          <a:latin typeface="Calibri" pitchFamily="34" charset="0"/>
        </a:defRPr>
      </a:lvl7pPr>
      <a:lvl8pPr marL="1369966" algn="ctr" rtl="0" fontAlgn="base">
        <a:spcBef>
          <a:spcPct val="0"/>
        </a:spcBef>
        <a:spcAft>
          <a:spcPct val="0"/>
        </a:spcAft>
        <a:defRPr sz="4300">
          <a:solidFill>
            <a:schemeClr val="tx1"/>
          </a:solidFill>
          <a:latin typeface="Calibri" pitchFamily="34" charset="0"/>
        </a:defRPr>
      </a:lvl8pPr>
      <a:lvl9pPr marL="1826623" algn="ctr" rtl="0" fontAlgn="base">
        <a:spcBef>
          <a:spcPct val="0"/>
        </a:spcBef>
        <a:spcAft>
          <a:spcPct val="0"/>
        </a:spcAft>
        <a:defRPr sz="4300">
          <a:solidFill>
            <a:schemeClr val="tx1"/>
          </a:solidFill>
          <a:latin typeface="Calibri" pitchFamily="34" charset="0"/>
        </a:defRPr>
      </a:lvl9pPr>
    </p:titleStyle>
    <p:bodyStyle>
      <a:lvl1pPr marL="342494" indent="-342494" algn="l" rtl="0" eaLnBrk="0" fontAlgn="base" hangingPunct="0">
        <a:spcBef>
          <a:spcPct val="20000"/>
        </a:spcBef>
        <a:spcAft>
          <a:spcPct val="0"/>
        </a:spcAft>
        <a:buFont typeface="Arial" charset="0"/>
        <a:buChar char="•"/>
        <a:defRPr sz="3300" kern="1200">
          <a:solidFill>
            <a:schemeClr val="tx1"/>
          </a:solidFill>
          <a:latin typeface="+mn-lt"/>
          <a:ea typeface="+mn-ea"/>
          <a:cs typeface="+mn-cs"/>
        </a:defRPr>
      </a:lvl1pPr>
      <a:lvl2pPr marL="742061" indent="-285408"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641" indent="-228328" algn="l" rtl="0" eaLnBrk="0" fontAlgn="base" hangingPunct="0">
        <a:spcBef>
          <a:spcPct val="20000"/>
        </a:spcBef>
        <a:spcAft>
          <a:spcPct val="0"/>
        </a:spcAft>
        <a:buFont typeface="Arial" charset="0"/>
        <a:buChar char="•"/>
        <a:defRPr sz="2300" kern="1200">
          <a:solidFill>
            <a:schemeClr val="tx1"/>
          </a:solidFill>
          <a:latin typeface="+mn-lt"/>
          <a:ea typeface="+mn-ea"/>
          <a:cs typeface="+mn-cs"/>
        </a:defRPr>
      </a:lvl3pPr>
      <a:lvl4pPr marL="1598296" indent="-228328"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4949" indent="-228328"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1604" indent="-228328" algn="l" defTabSz="91330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259" indent="-228328" algn="l" defTabSz="91330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917" indent="-228328" algn="l" defTabSz="91330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574" indent="-228328" algn="l" defTabSz="91330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308" rtl="0" eaLnBrk="1" latinLnBrk="0" hangingPunct="1">
        <a:defRPr sz="1800" kern="1200">
          <a:solidFill>
            <a:schemeClr val="tx1"/>
          </a:solidFill>
          <a:latin typeface="+mn-lt"/>
          <a:ea typeface="+mn-ea"/>
          <a:cs typeface="+mn-cs"/>
        </a:defRPr>
      </a:lvl1pPr>
      <a:lvl2pPr marL="456655" algn="l" defTabSz="913308" rtl="0" eaLnBrk="1" latinLnBrk="0" hangingPunct="1">
        <a:defRPr sz="1800" kern="1200">
          <a:solidFill>
            <a:schemeClr val="tx1"/>
          </a:solidFill>
          <a:latin typeface="+mn-lt"/>
          <a:ea typeface="+mn-ea"/>
          <a:cs typeface="+mn-cs"/>
        </a:defRPr>
      </a:lvl2pPr>
      <a:lvl3pPr marL="913308" algn="l" defTabSz="913308" rtl="0" eaLnBrk="1" latinLnBrk="0" hangingPunct="1">
        <a:defRPr sz="1800" kern="1200">
          <a:solidFill>
            <a:schemeClr val="tx1"/>
          </a:solidFill>
          <a:latin typeface="+mn-lt"/>
          <a:ea typeface="+mn-ea"/>
          <a:cs typeface="+mn-cs"/>
        </a:defRPr>
      </a:lvl3pPr>
      <a:lvl4pPr marL="1369966" algn="l" defTabSz="913308" rtl="0" eaLnBrk="1" latinLnBrk="0" hangingPunct="1">
        <a:defRPr sz="1800" kern="1200">
          <a:solidFill>
            <a:schemeClr val="tx1"/>
          </a:solidFill>
          <a:latin typeface="+mn-lt"/>
          <a:ea typeface="+mn-ea"/>
          <a:cs typeface="+mn-cs"/>
        </a:defRPr>
      </a:lvl4pPr>
      <a:lvl5pPr marL="1826623" algn="l" defTabSz="913308" rtl="0" eaLnBrk="1" latinLnBrk="0" hangingPunct="1">
        <a:defRPr sz="1800" kern="1200">
          <a:solidFill>
            <a:schemeClr val="tx1"/>
          </a:solidFill>
          <a:latin typeface="+mn-lt"/>
          <a:ea typeface="+mn-ea"/>
          <a:cs typeface="+mn-cs"/>
        </a:defRPr>
      </a:lvl5pPr>
      <a:lvl6pPr marL="2283279" algn="l" defTabSz="913308" rtl="0" eaLnBrk="1" latinLnBrk="0" hangingPunct="1">
        <a:defRPr sz="1800" kern="1200">
          <a:solidFill>
            <a:schemeClr val="tx1"/>
          </a:solidFill>
          <a:latin typeface="+mn-lt"/>
          <a:ea typeface="+mn-ea"/>
          <a:cs typeface="+mn-cs"/>
        </a:defRPr>
      </a:lvl6pPr>
      <a:lvl7pPr marL="2739936" algn="l" defTabSz="913308" rtl="0" eaLnBrk="1" latinLnBrk="0" hangingPunct="1">
        <a:defRPr sz="1800" kern="1200">
          <a:solidFill>
            <a:schemeClr val="tx1"/>
          </a:solidFill>
          <a:latin typeface="+mn-lt"/>
          <a:ea typeface="+mn-ea"/>
          <a:cs typeface="+mn-cs"/>
        </a:defRPr>
      </a:lvl7pPr>
      <a:lvl8pPr marL="3196589" algn="l" defTabSz="913308" rtl="0" eaLnBrk="1" latinLnBrk="0" hangingPunct="1">
        <a:defRPr sz="1800" kern="1200">
          <a:solidFill>
            <a:schemeClr val="tx1"/>
          </a:solidFill>
          <a:latin typeface="+mn-lt"/>
          <a:ea typeface="+mn-ea"/>
          <a:cs typeface="+mn-cs"/>
        </a:defRPr>
      </a:lvl8pPr>
      <a:lvl9pPr marL="3653244" algn="l" defTabSz="91330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6" y="274649"/>
            <a:ext cx="10979151" cy="114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0" tIns="45669" rIns="91330" bIns="45669" numCol="1" anchor="ctr" anchorCtr="0" compatLnSpc="1">
            <a:prstTxWarp prst="textNoShape">
              <a:avLst/>
            </a:prstTxWarp>
          </a:bodyPr>
          <a:lstStyle/>
          <a:p>
            <a:pPr lvl="0"/>
            <a:r>
              <a:rPr lang="en-US" altLang="ko-KR"/>
              <a:t>Click to edit Master title style</a:t>
            </a:r>
          </a:p>
        </p:txBody>
      </p:sp>
      <p:sp>
        <p:nvSpPr>
          <p:cNvPr id="5123" name="Text Placeholder 2"/>
          <p:cNvSpPr>
            <a:spLocks noGrp="1"/>
          </p:cNvSpPr>
          <p:nvPr>
            <p:ph type="body" idx="1"/>
          </p:nvPr>
        </p:nvSpPr>
        <p:spPr bwMode="auto">
          <a:xfrm>
            <a:off x="609606" y="1600206"/>
            <a:ext cx="10979151"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0" tIns="45669" rIns="91330" bIns="45669" numCol="1" anchor="t" anchorCtr="0" compatLnSpc="1">
            <a:prstTxWarp prst="textNoShape">
              <a:avLst/>
            </a:prstTxWarp>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p>
        </p:txBody>
      </p:sp>
      <p:sp>
        <p:nvSpPr>
          <p:cNvPr id="4" name="Date Placeholder 3"/>
          <p:cNvSpPr>
            <a:spLocks noGrp="1"/>
          </p:cNvSpPr>
          <p:nvPr>
            <p:ph type="dt" sz="half" idx="2"/>
          </p:nvPr>
        </p:nvSpPr>
        <p:spPr>
          <a:xfrm>
            <a:off x="609617" y="6356380"/>
            <a:ext cx="2846389" cy="365125"/>
          </a:xfrm>
          <a:prstGeom prst="rect">
            <a:avLst/>
          </a:prstGeom>
        </p:spPr>
        <p:txBody>
          <a:bodyPr vert="horz" wrap="square" lIns="91330" tIns="45669" rIns="91330" bIns="45669" numCol="1" anchor="ctr" anchorCtr="0" compatLnSpc="1">
            <a:prstTxWarp prst="textNoShape">
              <a:avLst/>
            </a:prstTxWarp>
          </a:bodyPr>
          <a:lstStyle>
            <a:lvl1pPr>
              <a:defRPr sz="1300">
                <a:solidFill>
                  <a:srgbClr val="898989"/>
                </a:solidFill>
                <a:latin typeface="Arial" pitchFamily="34" charset="0"/>
                <a:ea typeface="굴림" pitchFamily="34" charset="-127"/>
                <a:cs typeface="Arial" pitchFamily="34" charset="0"/>
              </a:defRPr>
            </a:lvl1pPr>
          </a:lstStyle>
          <a:p>
            <a:pPr>
              <a:defRPr/>
            </a:pPr>
            <a:endParaRPr lang="en-US" altLang="ko-KR"/>
          </a:p>
        </p:txBody>
      </p:sp>
      <p:sp>
        <p:nvSpPr>
          <p:cNvPr id="5" name="Footer Placeholder 4"/>
          <p:cNvSpPr>
            <a:spLocks noGrp="1"/>
          </p:cNvSpPr>
          <p:nvPr>
            <p:ph type="ftr" sz="quarter" idx="3"/>
          </p:nvPr>
        </p:nvSpPr>
        <p:spPr>
          <a:xfrm>
            <a:off x="4167206" y="6356380"/>
            <a:ext cx="3863975" cy="365125"/>
          </a:xfrm>
          <a:prstGeom prst="rect">
            <a:avLst/>
          </a:prstGeom>
        </p:spPr>
        <p:txBody>
          <a:bodyPr vert="horz" wrap="square" lIns="91330" tIns="45669" rIns="91330" bIns="45669" numCol="1" anchor="ctr" anchorCtr="0" compatLnSpc="1">
            <a:prstTxWarp prst="textNoShape">
              <a:avLst/>
            </a:prstTxWarp>
          </a:bodyPr>
          <a:lstStyle>
            <a:lvl1pPr algn="ctr">
              <a:defRPr sz="1300">
                <a:solidFill>
                  <a:srgbClr val="898989"/>
                </a:solidFill>
                <a:latin typeface="Arial" pitchFamily="34" charset="0"/>
                <a:ea typeface="굴림" pitchFamily="34" charset="-127"/>
                <a:cs typeface="Arial" pitchFamily="34" charset="0"/>
              </a:defRPr>
            </a:lvl1pPr>
          </a:lstStyle>
          <a:p>
            <a:pPr>
              <a:defRPr/>
            </a:pPr>
            <a:r>
              <a:rPr lang="en-US" altLang="ko-KR"/>
              <a:t>The Millennium Project</a:t>
            </a:r>
            <a:endParaRPr lang="ko-KR" altLang="ko-KR"/>
          </a:p>
        </p:txBody>
      </p:sp>
      <p:sp>
        <p:nvSpPr>
          <p:cNvPr id="6" name="Slide Number Placeholder 5"/>
          <p:cNvSpPr>
            <a:spLocks noGrp="1"/>
          </p:cNvSpPr>
          <p:nvPr>
            <p:ph type="sldNum" sz="quarter" idx="4"/>
          </p:nvPr>
        </p:nvSpPr>
        <p:spPr>
          <a:xfrm>
            <a:off x="8742376" y="6356380"/>
            <a:ext cx="2846386" cy="365125"/>
          </a:xfrm>
          <a:prstGeom prst="rect">
            <a:avLst/>
          </a:prstGeom>
        </p:spPr>
        <p:txBody>
          <a:bodyPr vert="horz" wrap="square" lIns="91330" tIns="45669" rIns="91330" bIns="45669" numCol="1" anchor="ctr" anchorCtr="0" compatLnSpc="1">
            <a:prstTxWarp prst="textNoShape">
              <a:avLst/>
            </a:prstTxWarp>
          </a:bodyPr>
          <a:lstStyle>
            <a:lvl1pPr algn="r">
              <a:defRPr sz="1300">
                <a:solidFill>
                  <a:srgbClr val="898989"/>
                </a:solidFill>
                <a:latin typeface="Arial" pitchFamily="34" charset="0"/>
                <a:ea typeface="굴림" pitchFamily="34" charset="-127"/>
                <a:cs typeface="Arial" pitchFamily="34" charset="0"/>
              </a:defRPr>
            </a:lvl1pPr>
          </a:lstStyle>
          <a:p>
            <a:pPr>
              <a:defRPr/>
            </a:pPr>
            <a:fld id="{80873F94-97BE-4533-964C-040F6CA722CC}" type="slidenum">
              <a:rPr lang="en-US" altLang="ko-KR"/>
              <a:pPr>
                <a:defRPr/>
              </a:pPr>
              <a:t>‹#›</a:t>
            </a:fld>
            <a:endParaRPr lang="en-US" altLang="ko-KR"/>
          </a:p>
        </p:txBody>
      </p:sp>
    </p:spTree>
  </p:cSld>
  <p:clrMap bg1="lt1" tx1="dk1" bg2="lt2" tx2="dk2" accent1="accent1" accent2="accent2" accent3="accent3" accent4="accent4" accent5="accent5" accent6="accent6" hlink="hlink" folHlink="folHlink"/>
  <p:sldLayoutIdLst>
    <p:sldLayoutId id="2147486591" r:id="rId1"/>
    <p:sldLayoutId id="2147486592" r:id="rId2"/>
    <p:sldLayoutId id="2147486593" r:id="rId3"/>
    <p:sldLayoutId id="2147486594" r:id="rId4"/>
    <p:sldLayoutId id="2147486595" r:id="rId5"/>
    <p:sldLayoutId id="2147486596" r:id="rId6"/>
    <p:sldLayoutId id="2147486597" r:id="rId7"/>
    <p:sldLayoutId id="2147486598" r:id="rId8"/>
    <p:sldLayoutId id="2147486599" r:id="rId9"/>
    <p:sldLayoutId id="2147486600" r:id="rId10"/>
    <p:sldLayoutId id="2147486601" r:id="rId11"/>
    <p:sldLayoutId id="2147486650" r:id="rId12"/>
  </p:sldLayoutIdLst>
  <p:hf sldNum="0" hdr="0" dt="0"/>
  <p:txStyles>
    <p:titleStyle>
      <a:lvl1pPr algn="ctr" rtl="0" eaLnBrk="0" fontAlgn="base" hangingPunct="0">
        <a:spcBef>
          <a:spcPct val="0"/>
        </a:spcBef>
        <a:spcAft>
          <a:spcPct val="0"/>
        </a:spcAft>
        <a:defRPr sz="4300" kern="1200">
          <a:solidFill>
            <a:schemeClr val="tx1"/>
          </a:solidFill>
          <a:latin typeface="+mj-lt"/>
          <a:ea typeface="+mj-ea"/>
          <a:cs typeface="+mj-cs"/>
        </a:defRPr>
      </a:lvl1pPr>
      <a:lvl2pPr algn="ctr" rtl="0" eaLnBrk="0" fontAlgn="base" hangingPunct="0">
        <a:spcBef>
          <a:spcPct val="0"/>
        </a:spcBef>
        <a:spcAft>
          <a:spcPct val="0"/>
        </a:spcAft>
        <a:defRPr sz="4300">
          <a:solidFill>
            <a:schemeClr val="tx1"/>
          </a:solidFill>
          <a:latin typeface="Calibri" pitchFamily="34" charset="0"/>
        </a:defRPr>
      </a:lvl2pPr>
      <a:lvl3pPr algn="ctr" rtl="0" eaLnBrk="0" fontAlgn="base" hangingPunct="0">
        <a:spcBef>
          <a:spcPct val="0"/>
        </a:spcBef>
        <a:spcAft>
          <a:spcPct val="0"/>
        </a:spcAft>
        <a:defRPr sz="4300">
          <a:solidFill>
            <a:schemeClr val="tx1"/>
          </a:solidFill>
          <a:latin typeface="Calibri" pitchFamily="34" charset="0"/>
        </a:defRPr>
      </a:lvl3pPr>
      <a:lvl4pPr algn="ctr" rtl="0" eaLnBrk="0" fontAlgn="base" hangingPunct="0">
        <a:spcBef>
          <a:spcPct val="0"/>
        </a:spcBef>
        <a:spcAft>
          <a:spcPct val="0"/>
        </a:spcAft>
        <a:defRPr sz="4300">
          <a:solidFill>
            <a:schemeClr val="tx1"/>
          </a:solidFill>
          <a:latin typeface="Calibri" pitchFamily="34" charset="0"/>
        </a:defRPr>
      </a:lvl4pPr>
      <a:lvl5pPr algn="ctr" rtl="0" eaLnBrk="0" fontAlgn="base" hangingPunct="0">
        <a:spcBef>
          <a:spcPct val="0"/>
        </a:spcBef>
        <a:spcAft>
          <a:spcPct val="0"/>
        </a:spcAft>
        <a:defRPr sz="4300">
          <a:solidFill>
            <a:schemeClr val="tx1"/>
          </a:solidFill>
          <a:latin typeface="Calibri" pitchFamily="34" charset="0"/>
        </a:defRPr>
      </a:lvl5pPr>
      <a:lvl6pPr marL="456655" algn="ctr" rtl="0" fontAlgn="base">
        <a:spcBef>
          <a:spcPct val="0"/>
        </a:spcBef>
        <a:spcAft>
          <a:spcPct val="0"/>
        </a:spcAft>
        <a:defRPr sz="4300">
          <a:solidFill>
            <a:schemeClr val="tx1"/>
          </a:solidFill>
          <a:latin typeface="Calibri" pitchFamily="34" charset="0"/>
        </a:defRPr>
      </a:lvl6pPr>
      <a:lvl7pPr marL="913308" algn="ctr" rtl="0" fontAlgn="base">
        <a:spcBef>
          <a:spcPct val="0"/>
        </a:spcBef>
        <a:spcAft>
          <a:spcPct val="0"/>
        </a:spcAft>
        <a:defRPr sz="4300">
          <a:solidFill>
            <a:schemeClr val="tx1"/>
          </a:solidFill>
          <a:latin typeface="Calibri" pitchFamily="34" charset="0"/>
        </a:defRPr>
      </a:lvl7pPr>
      <a:lvl8pPr marL="1369966" algn="ctr" rtl="0" fontAlgn="base">
        <a:spcBef>
          <a:spcPct val="0"/>
        </a:spcBef>
        <a:spcAft>
          <a:spcPct val="0"/>
        </a:spcAft>
        <a:defRPr sz="4300">
          <a:solidFill>
            <a:schemeClr val="tx1"/>
          </a:solidFill>
          <a:latin typeface="Calibri" pitchFamily="34" charset="0"/>
        </a:defRPr>
      </a:lvl8pPr>
      <a:lvl9pPr marL="1826623" algn="ctr" rtl="0" fontAlgn="base">
        <a:spcBef>
          <a:spcPct val="0"/>
        </a:spcBef>
        <a:spcAft>
          <a:spcPct val="0"/>
        </a:spcAft>
        <a:defRPr sz="4300">
          <a:solidFill>
            <a:schemeClr val="tx1"/>
          </a:solidFill>
          <a:latin typeface="Calibri" pitchFamily="34" charset="0"/>
        </a:defRPr>
      </a:lvl9pPr>
    </p:titleStyle>
    <p:bodyStyle>
      <a:lvl1pPr marL="342494" indent="-342494" algn="l" rtl="0" eaLnBrk="0" fontAlgn="base" hangingPunct="0">
        <a:spcBef>
          <a:spcPct val="20000"/>
        </a:spcBef>
        <a:spcAft>
          <a:spcPct val="0"/>
        </a:spcAft>
        <a:buFont typeface="Arial" charset="0"/>
        <a:buChar char="•"/>
        <a:defRPr sz="3300" kern="1200">
          <a:solidFill>
            <a:schemeClr val="tx1"/>
          </a:solidFill>
          <a:latin typeface="+mn-lt"/>
          <a:ea typeface="+mn-ea"/>
          <a:cs typeface="+mn-cs"/>
        </a:defRPr>
      </a:lvl1pPr>
      <a:lvl2pPr marL="742061" indent="-285408"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641" indent="-228328" algn="l" rtl="0" eaLnBrk="0" fontAlgn="base" hangingPunct="0">
        <a:spcBef>
          <a:spcPct val="20000"/>
        </a:spcBef>
        <a:spcAft>
          <a:spcPct val="0"/>
        </a:spcAft>
        <a:buFont typeface="Arial" charset="0"/>
        <a:buChar char="•"/>
        <a:defRPr sz="2300" kern="1200">
          <a:solidFill>
            <a:schemeClr val="tx1"/>
          </a:solidFill>
          <a:latin typeface="+mn-lt"/>
          <a:ea typeface="+mn-ea"/>
          <a:cs typeface="+mn-cs"/>
        </a:defRPr>
      </a:lvl3pPr>
      <a:lvl4pPr marL="1598296" indent="-228328"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4949" indent="-228328"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1604" indent="-228328" algn="l" defTabSz="91330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259" indent="-228328" algn="l" defTabSz="91330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917" indent="-228328" algn="l" defTabSz="91330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574" indent="-228328" algn="l" defTabSz="91330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308" rtl="0" eaLnBrk="1" latinLnBrk="0" hangingPunct="1">
        <a:defRPr sz="1800" kern="1200">
          <a:solidFill>
            <a:schemeClr val="tx1"/>
          </a:solidFill>
          <a:latin typeface="+mn-lt"/>
          <a:ea typeface="+mn-ea"/>
          <a:cs typeface="+mn-cs"/>
        </a:defRPr>
      </a:lvl1pPr>
      <a:lvl2pPr marL="456655" algn="l" defTabSz="913308" rtl="0" eaLnBrk="1" latinLnBrk="0" hangingPunct="1">
        <a:defRPr sz="1800" kern="1200">
          <a:solidFill>
            <a:schemeClr val="tx1"/>
          </a:solidFill>
          <a:latin typeface="+mn-lt"/>
          <a:ea typeface="+mn-ea"/>
          <a:cs typeface="+mn-cs"/>
        </a:defRPr>
      </a:lvl2pPr>
      <a:lvl3pPr marL="913308" algn="l" defTabSz="913308" rtl="0" eaLnBrk="1" latinLnBrk="0" hangingPunct="1">
        <a:defRPr sz="1800" kern="1200">
          <a:solidFill>
            <a:schemeClr val="tx1"/>
          </a:solidFill>
          <a:latin typeface="+mn-lt"/>
          <a:ea typeface="+mn-ea"/>
          <a:cs typeface="+mn-cs"/>
        </a:defRPr>
      </a:lvl3pPr>
      <a:lvl4pPr marL="1369966" algn="l" defTabSz="913308" rtl="0" eaLnBrk="1" latinLnBrk="0" hangingPunct="1">
        <a:defRPr sz="1800" kern="1200">
          <a:solidFill>
            <a:schemeClr val="tx1"/>
          </a:solidFill>
          <a:latin typeface="+mn-lt"/>
          <a:ea typeface="+mn-ea"/>
          <a:cs typeface="+mn-cs"/>
        </a:defRPr>
      </a:lvl4pPr>
      <a:lvl5pPr marL="1826623" algn="l" defTabSz="913308" rtl="0" eaLnBrk="1" latinLnBrk="0" hangingPunct="1">
        <a:defRPr sz="1800" kern="1200">
          <a:solidFill>
            <a:schemeClr val="tx1"/>
          </a:solidFill>
          <a:latin typeface="+mn-lt"/>
          <a:ea typeface="+mn-ea"/>
          <a:cs typeface="+mn-cs"/>
        </a:defRPr>
      </a:lvl5pPr>
      <a:lvl6pPr marL="2283279" algn="l" defTabSz="913308" rtl="0" eaLnBrk="1" latinLnBrk="0" hangingPunct="1">
        <a:defRPr sz="1800" kern="1200">
          <a:solidFill>
            <a:schemeClr val="tx1"/>
          </a:solidFill>
          <a:latin typeface="+mn-lt"/>
          <a:ea typeface="+mn-ea"/>
          <a:cs typeface="+mn-cs"/>
        </a:defRPr>
      </a:lvl6pPr>
      <a:lvl7pPr marL="2739936" algn="l" defTabSz="913308" rtl="0" eaLnBrk="1" latinLnBrk="0" hangingPunct="1">
        <a:defRPr sz="1800" kern="1200">
          <a:solidFill>
            <a:schemeClr val="tx1"/>
          </a:solidFill>
          <a:latin typeface="+mn-lt"/>
          <a:ea typeface="+mn-ea"/>
          <a:cs typeface="+mn-cs"/>
        </a:defRPr>
      </a:lvl7pPr>
      <a:lvl8pPr marL="3196589" algn="l" defTabSz="913308" rtl="0" eaLnBrk="1" latinLnBrk="0" hangingPunct="1">
        <a:defRPr sz="1800" kern="1200">
          <a:solidFill>
            <a:schemeClr val="tx1"/>
          </a:solidFill>
          <a:latin typeface="+mn-lt"/>
          <a:ea typeface="+mn-ea"/>
          <a:cs typeface="+mn-cs"/>
        </a:defRPr>
      </a:lvl8pPr>
      <a:lvl9pPr marL="3653244" algn="l" defTabSz="91330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09606" y="274649"/>
            <a:ext cx="10979151" cy="114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0" tIns="45669" rIns="91330" bIns="45669" numCol="1" anchor="ctr" anchorCtr="0" compatLnSpc="1">
            <a:prstTxWarp prst="textNoShape">
              <a:avLst/>
            </a:prstTxWarp>
          </a:bodyPr>
          <a:lstStyle/>
          <a:p>
            <a:pPr lvl="0"/>
            <a:r>
              <a:rPr lang="en-US" altLang="ko-KR"/>
              <a:t>Click to edit Master title style</a:t>
            </a:r>
          </a:p>
        </p:txBody>
      </p:sp>
      <p:sp>
        <p:nvSpPr>
          <p:cNvPr id="6147" name="Text Placeholder 2"/>
          <p:cNvSpPr>
            <a:spLocks noGrp="1"/>
          </p:cNvSpPr>
          <p:nvPr>
            <p:ph type="body" idx="1"/>
          </p:nvPr>
        </p:nvSpPr>
        <p:spPr bwMode="auto">
          <a:xfrm>
            <a:off x="609606" y="1600206"/>
            <a:ext cx="10979151"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0" tIns="45669" rIns="91330" bIns="45669" numCol="1" anchor="t" anchorCtr="0" compatLnSpc="1">
            <a:prstTxWarp prst="textNoShape">
              <a:avLst/>
            </a:prstTxWarp>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p>
        </p:txBody>
      </p:sp>
      <p:sp>
        <p:nvSpPr>
          <p:cNvPr id="4" name="Date Placeholder 3"/>
          <p:cNvSpPr>
            <a:spLocks noGrp="1"/>
          </p:cNvSpPr>
          <p:nvPr>
            <p:ph type="dt" sz="half" idx="2"/>
          </p:nvPr>
        </p:nvSpPr>
        <p:spPr>
          <a:xfrm>
            <a:off x="609617" y="6356380"/>
            <a:ext cx="2846389" cy="365125"/>
          </a:xfrm>
          <a:prstGeom prst="rect">
            <a:avLst/>
          </a:prstGeom>
        </p:spPr>
        <p:txBody>
          <a:bodyPr vert="horz" wrap="square" lIns="91330" tIns="45669" rIns="91330" bIns="45669" numCol="1" anchor="ctr" anchorCtr="0" compatLnSpc="1">
            <a:prstTxWarp prst="textNoShape">
              <a:avLst/>
            </a:prstTxWarp>
          </a:bodyPr>
          <a:lstStyle>
            <a:lvl1pPr>
              <a:defRPr sz="1300">
                <a:solidFill>
                  <a:srgbClr val="898989"/>
                </a:solidFill>
                <a:latin typeface="Arial" pitchFamily="34" charset="0"/>
                <a:ea typeface="굴림" pitchFamily="34" charset="-127"/>
                <a:cs typeface="Arial" pitchFamily="34" charset="0"/>
              </a:defRPr>
            </a:lvl1pPr>
          </a:lstStyle>
          <a:p>
            <a:pPr>
              <a:defRPr/>
            </a:pPr>
            <a:endParaRPr lang="en-US" altLang="ko-KR"/>
          </a:p>
        </p:txBody>
      </p:sp>
      <p:sp>
        <p:nvSpPr>
          <p:cNvPr id="5" name="Footer Placeholder 4"/>
          <p:cNvSpPr>
            <a:spLocks noGrp="1"/>
          </p:cNvSpPr>
          <p:nvPr>
            <p:ph type="ftr" sz="quarter" idx="3"/>
          </p:nvPr>
        </p:nvSpPr>
        <p:spPr>
          <a:xfrm>
            <a:off x="4167206" y="6356380"/>
            <a:ext cx="3863975" cy="365125"/>
          </a:xfrm>
          <a:prstGeom prst="rect">
            <a:avLst/>
          </a:prstGeom>
        </p:spPr>
        <p:txBody>
          <a:bodyPr vert="horz" wrap="square" lIns="91330" tIns="45669" rIns="91330" bIns="45669" numCol="1" anchor="ctr" anchorCtr="0" compatLnSpc="1">
            <a:prstTxWarp prst="textNoShape">
              <a:avLst/>
            </a:prstTxWarp>
          </a:bodyPr>
          <a:lstStyle>
            <a:lvl1pPr algn="ctr">
              <a:defRPr sz="1300">
                <a:solidFill>
                  <a:srgbClr val="898989"/>
                </a:solidFill>
                <a:latin typeface="Arial" pitchFamily="34" charset="0"/>
                <a:ea typeface="굴림" pitchFamily="34" charset="-127"/>
                <a:cs typeface="Arial" pitchFamily="34" charset="0"/>
              </a:defRPr>
            </a:lvl1pPr>
          </a:lstStyle>
          <a:p>
            <a:pPr>
              <a:defRPr/>
            </a:pPr>
            <a:r>
              <a:rPr lang="en-US" altLang="ko-KR"/>
              <a:t>The Millennium Project</a:t>
            </a:r>
            <a:endParaRPr lang="ko-KR" altLang="ko-KR"/>
          </a:p>
        </p:txBody>
      </p:sp>
      <p:sp>
        <p:nvSpPr>
          <p:cNvPr id="6" name="Slide Number Placeholder 5"/>
          <p:cNvSpPr>
            <a:spLocks noGrp="1"/>
          </p:cNvSpPr>
          <p:nvPr>
            <p:ph type="sldNum" sz="quarter" idx="4"/>
          </p:nvPr>
        </p:nvSpPr>
        <p:spPr>
          <a:xfrm>
            <a:off x="8742376" y="6356380"/>
            <a:ext cx="2846386" cy="365125"/>
          </a:xfrm>
          <a:prstGeom prst="rect">
            <a:avLst/>
          </a:prstGeom>
        </p:spPr>
        <p:txBody>
          <a:bodyPr vert="horz" wrap="square" lIns="91330" tIns="45669" rIns="91330" bIns="45669" numCol="1" anchor="ctr" anchorCtr="0" compatLnSpc="1">
            <a:prstTxWarp prst="textNoShape">
              <a:avLst/>
            </a:prstTxWarp>
          </a:bodyPr>
          <a:lstStyle>
            <a:lvl1pPr algn="r">
              <a:defRPr sz="1300">
                <a:solidFill>
                  <a:srgbClr val="898989"/>
                </a:solidFill>
                <a:latin typeface="Arial" pitchFamily="34" charset="0"/>
                <a:ea typeface="굴림" pitchFamily="34" charset="-127"/>
                <a:cs typeface="Arial" pitchFamily="34" charset="0"/>
              </a:defRPr>
            </a:lvl1pPr>
          </a:lstStyle>
          <a:p>
            <a:pPr>
              <a:defRPr/>
            </a:pPr>
            <a:fld id="{0188653F-1B0F-4946-B7E8-3537D5C44098}" type="slidenum">
              <a:rPr lang="en-US" altLang="ko-KR"/>
              <a:pPr>
                <a:defRPr/>
              </a:pPr>
              <a:t>‹#›</a:t>
            </a:fld>
            <a:endParaRPr lang="en-US" altLang="ko-KR"/>
          </a:p>
        </p:txBody>
      </p:sp>
    </p:spTree>
  </p:cSld>
  <p:clrMap bg1="lt1" tx1="dk1" bg2="lt2" tx2="dk2" accent1="accent1" accent2="accent2" accent3="accent3" accent4="accent4" accent5="accent5" accent6="accent6" hlink="hlink" folHlink="folHlink"/>
  <p:sldLayoutIdLst>
    <p:sldLayoutId id="2147486602" r:id="rId1"/>
    <p:sldLayoutId id="2147486603" r:id="rId2"/>
    <p:sldLayoutId id="2147486604" r:id="rId3"/>
    <p:sldLayoutId id="2147486605" r:id="rId4"/>
    <p:sldLayoutId id="2147486606" r:id="rId5"/>
    <p:sldLayoutId id="2147486607" r:id="rId6"/>
    <p:sldLayoutId id="2147486608" r:id="rId7"/>
    <p:sldLayoutId id="2147486609" r:id="rId8"/>
    <p:sldLayoutId id="2147486610" r:id="rId9"/>
    <p:sldLayoutId id="2147486611" r:id="rId10"/>
    <p:sldLayoutId id="2147486612" r:id="rId11"/>
    <p:sldLayoutId id="2147486651" r:id="rId12"/>
  </p:sldLayoutIdLst>
  <p:hf sldNum="0" hdr="0" dt="0"/>
  <p:txStyles>
    <p:titleStyle>
      <a:lvl1pPr algn="ctr" rtl="0" eaLnBrk="0" fontAlgn="base" hangingPunct="0">
        <a:spcBef>
          <a:spcPct val="0"/>
        </a:spcBef>
        <a:spcAft>
          <a:spcPct val="0"/>
        </a:spcAft>
        <a:defRPr sz="4300" kern="1200">
          <a:solidFill>
            <a:schemeClr val="tx1"/>
          </a:solidFill>
          <a:latin typeface="+mj-lt"/>
          <a:ea typeface="+mj-ea"/>
          <a:cs typeface="+mj-cs"/>
        </a:defRPr>
      </a:lvl1pPr>
      <a:lvl2pPr algn="ctr" rtl="0" eaLnBrk="0" fontAlgn="base" hangingPunct="0">
        <a:spcBef>
          <a:spcPct val="0"/>
        </a:spcBef>
        <a:spcAft>
          <a:spcPct val="0"/>
        </a:spcAft>
        <a:defRPr sz="4300">
          <a:solidFill>
            <a:schemeClr val="tx1"/>
          </a:solidFill>
          <a:latin typeface="Calibri" pitchFamily="34" charset="0"/>
        </a:defRPr>
      </a:lvl2pPr>
      <a:lvl3pPr algn="ctr" rtl="0" eaLnBrk="0" fontAlgn="base" hangingPunct="0">
        <a:spcBef>
          <a:spcPct val="0"/>
        </a:spcBef>
        <a:spcAft>
          <a:spcPct val="0"/>
        </a:spcAft>
        <a:defRPr sz="4300">
          <a:solidFill>
            <a:schemeClr val="tx1"/>
          </a:solidFill>
          <a:latin typeface="Calibri" pitchFamily="34" charset="0"/>
        </a:defRPr>
      </a:lvl3pPr>
      <a:lvl4pPr algn="ctr" rtl="0" eaLnBrk="0" fontAlgn="base" hangingPunct="0">
        <a:spcBef>
          <a:spcPct val="0"/>
        </a:spcBef>
        <a:spcAft>
          <a:spcPct val="0"/>
        </a:spcAft>
        <a:defRPr sz="4300">
          <a:solidFill>
            <a:schemeClr val="tx1"/>
          </a:solidFill>
          <a:latin typeface="Calibri" pitchFamily="34" charset="0"/>
        </a:defRPr>
      </a:lvl4pPr>
      <a:lvl5pPr algn="ctr" rtl="0" eaLnBrk="0" fontAlgn="base" hangingPunct="0">
        <a:spcBef>
          <a:spcPct val="0"/>
        </a:spcBef>
        <a:spcAft>
          <a:spcPct val="0"/>
        </a:spcAft>
        <a:defRPr sz="4300">
          <a:solidFill>
            <a:schemeClr val="tx1"/>
          </a:solidFill>
          <a:latin typeface="Calibri" pitchFamily="34" charset="0"/>
        </a:defRPr>
      </a:lvl5pPr>
      <a:lvl6pPr marL="456655" algn="ctr" rtl="0" fontAlgn="base">
        <a:spcBef>
          <a:spcPct val="0"/>
        </a:spcBef>
        <a:spcAft>
          <a:spcPct val="0"/>
        </a:spcAft>
        <a:defRPr sz="4300">
          <a:solidFill>
            <a:schemeClr val="tx1"/>
          </a:solidFill>
          <a:latin typeface="Calibri" pitchFamily="34" charset="0"/>
        </a:defRPr>
      </a:lvl6pPr>
      <a:lvl7pPr marL="913308" algn="ctr" rtl="0" fontAlgn="base">
        <a:spcBef>
          <a:spcPct val="0"/>
        </a:spcBef>
        <a:spcAft>
          <a:spcPct val="0"/>
        </a:spcAft>
        <a:defRPr sz="4300">
          <a:solidFill>
            <a:schemeClr val="tx1"/>
          </a:solidFill>
          <a:latin typeface="Calibri" pitchFamily="34" charset="0"/>
        </a:defRPr>
      </a:lvl7pPr>
      <a:lvl8pPr marL="1369966" algn="ctr" rtl="0" fontAlgn="base">
        <a:spcBef>
          <a:spcPct val="0"/>
        </a:spcBef>
        <a:spcAft>
          <a:spcPct val="0"/>
        </a:spcAft>
        <a:defRPr sz="4300">
          <a:solidFill>
            <a:schemeClr val="tx1"/>
          </a:solidFill>
          <a:latin typeface="Calibri" pitchFamily="34" charset="0"/>
        </a:defRPr>
      </a:lvl8pPr>
      <a:lvl9pPr marL="1826623" algn="ctr" rtl="0" fontAlgn="base">
        <a:spcBef>
          <a:spcPct val="0"/>
        </a:spcBef>
        <a:spcAft>
          <a:spcPct val="0"/>
        </a:spcAft>
        <a:defRPr sz="4300">
          <a:solidFill>
            <a:schemeClr val="tx1"/>
          </a:solidFill>
          <a:latin typeface="Calibri" pitchFamily="34" charset="0"/>
        </a:defRPr>
      </a:lvl9pPr>
    </p:titleStyle>
    <p:bodyStyle>
      <a:lvl1pPr marL="342494" indent="-342494" algn="l" rtl="0" eaLnBrk="0" fontAlgn="base" hangingPunct="0">
        <a:spcBef>
          <a:spcPct val="20000"/>
        </a:spcBef>
        <a:spcAft>
          <a:spcPct val="0"/>
        </a:spcAft>
        <a:buFont typeface="Arial" charset="0"/>
        <a:buChar char="•"/>
        <a:defRPr sz="3300" kern="1200">
          <a:solidFill>
            <a:schemeClr val="tx1"/>
          </a:solidFill>
          <a:latin typeface="+mn-lt"/>
          <a:ea typeface="+mn-ea"/>
          <a:cs typeface="+mn-cs"/>
        </a:defRPr>
      </a:lvl1pPr>
      <a:lvl2pPr marL="742061" indent="-285408"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641" indent="-228328" algn="l" rtl="0" eaLnBrk="0" fontAlgn="base" hangingPunct="0">
        <a:spcBef>
          <a:spcPct val="20000"/>
        </a:spcBef>
        <a:spcAft>
          <a:spcPct val="0"/>
        </a:spcAft>
        <a:buFont typeface="Arial" charset="0"/>
        <a:buChar char="•"/>
        <a:defRPr sz="2300" kern="1200">
          <a:solidFill>
            <a:schemeClr val="tx1"/>
          </a:solidFill>
          <a:latin typeface="+mn-lt"/>
          <a:ea typeface="+mn-ea"/>
          <a:cs typeface="+mn-cs"/>
        </a:defRPr>
      </a:lvl3pPr>
      <a:lvl4pPr marL="1598296" indent="-228328"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4949" indent="-228328"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1604" indent="-228328" algn="l" defTabSz="91330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259" indent="-228328" algn="l" defTabSz="91330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917" indent="-228328" algn="l" defTabSz="91330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574" indent="-228328" algn="l" defTabSz="91330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308" rtl="0" eaLnBrk="1" latinLnBrk="0" hangingPunct="1">
        <a:defRPr sz="1800" kern="1200">
          <a:solidFill>
            <a:schemeClr val="tx1"/>
          </a:solidFill>
          <a:latin typeface="+mn-lt"/>
          <a:ea typeface="+mn-ea"/>
          <a:cs typeface="+mn-cs"/>
        </a:defRPr>
      </a:lvl1pPr>
      <a:lvl2pPr marL="456655" algn="l" defTabSz="913308" rtl="0" eaLnBrk="1" latinLnBrk="0" hangingPunct="1">
        <a:defRPr sz="1800" kern="1200">
          <a:solidFill>
            <a:schemeClr val="tx1"/>
          </a:solidFill>
          <a:latin typeface="+mn-lt"/>
          <a:ea typeface="+mn-ea"/>
          <a:cs typeface="+mn-cs"/>
        </a:defRPr>
      </a:lvl2pPr>
      <a:lvl3pPr marL="913308" algn="l" defTabSz="913308" rtl="0" eaLnBrk="1" latinLnBrk="0" hangingPunct="1">
        <a:defRPr sz="1800" kern="1200">
          <a:solidFill>
            <a:schemeClr val="tx1"/>
          </a:solidFill>
          <a:latin typeface="+mn-lt"/>
          <a:ea typeface="+mn-ea"/>
          <a:cs typeface="+mn-cs"/>
        </a:defRPr>
      </a:lvl3pPr>
      <a:lvl4pPr marL="1369966" algn="l" defTabSz="913308" rtl="0" eaLnBrk="1" latinLnBrk="0" hangingPunct="1">
        <a:defRPr sz="1800" kern="1200">
          <a:solidFill>
            <a:schemeClr val="tx1"/>
          </a:solidFill>
          <a:latin typeface="+mn-lt"/>
          <a:ea typeface="+mn-ea"/>
          <a:cs typeface="+mn-cs"/>
        </a:defRPr>
      </a:lvl4pPr>
      <a:lvl5pPr marL="1826623" algn="l" defTabSz="913308" rtl="0" eaLnBrk="1" latinLnBrk="0" hangingPunct="1">
        <a:defRPr sz="1800" kern="1200">
          <a:solidFill>
            <a:schemeClr val="tx1"/>
          </a:solidFill>
          <a:latin typeface="+mn-lt"/>
          <a:ea typeface="+mn-ea"/>
          <a:cs typeface="+mn-cs"/>
        </a:defRPr>
      </a:lvl5pPr>
      <a:lvl6pPr marL="2283279" algn="l" defTabSz="913308" rtl="0" eaLnBrk="1" latinLnBrk="0" hangingPunct="1">
        <a:defRPr sz="1800" kern="1200">
          <a:solidFill>
            <a:schemeClr val="tx1"/>
          </a:solidFill>
          <a:latin typeface="+mn-lt"/>
          <a:ea typeface="+mn-ea"/>
          <a:cs typeface="+mn-cs"/>
        </a:defRPr>
      </a:lvl6pPr>
      <a:lvl7pPr marL="2739936" algn="l" defTabSz="913308" rtl="0" eaLnBrk="1" latinLnBrk="0" hangingPunct="1">
        <a:defRPr sz="1800" kern="1200">
          <a:solidFill>
            <a:schemeClr val="tx1"/>
          </a:solidFill>
          <a:latin typeface="+mn-lt"/>
          <a:ea typeface="+mn-ea"/>
          <a:cs typeface="+mn-cs"/>
        </a:defRPr>
      </a:lvl7pPr>
      <a:lvl8pPr marL="3196589" algn="l" defTabSz="913308" rtl="0" eaLnBrk="1" latinLnBrk="0" hangingPunct="1">
        <a:defRPr sz="1800" kern="1200">
          <a:solidFill>
            <a:schemeClr val="tx1"/>
          </a:solidFill>
          <a:latin typeface="+mn-lt"/>
          <a:ea typeface="+mn-ea"/>
          <a:cs typeface="+mn-cs"/>
        </a:defRPr>
      </a:lvl8pPr>
      <a:lvl9pPr marL="3653244" algn="l" defTabSz="91330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609606" y="274649"/>
            <a:ext cx="10979151" cy="114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0" tIns="45669" rIns="91330" bIns="45669" numCol="1" anchor="ctr" anchorCtr="0" compatLnSpc="1">
            <a:prstTxWarp prst="textNoShape">
              <a:avLst/>
            </a:prstTxWarp>
          </a:bodyPr>
          <a:lstStyle/>
          <a:p>
            <a:pPr lvl="0"/>
            <a:r>
              <a:rPr lang="en-US" altLang="en-US"/>
              <a:t>Click to edit Master title style</a:t>
            </a:r>
          </a:p>
        </p:txBody>
      </p:sp>
      <p:sp>
        <p:nvSpPr>
          <p:cNvPr id="13315" name="Text Placeholder 2"/>
          <p:cNvSpPr>
            <a:spLocks noGrp="1"/>
          </p:cNvSpPr>
          <p:nvPr>
            <p:ph type="body" idx="1"/>
          </p:nvPr>
        </p:nvSpPr>
        <p:spPr bwMode="auto">
          <a:xfrm>
            <a:off x="609606" y="1600206"/>
            <a:ext cx="10979151"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0" tIns="45669" rIns="91330" bIns="4566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17" y="6356380"/>
            <a:ext cx="2846389" cy="365125"/>
          </a:xfrm>
          <a:prstGeom prst="rect">
            <a:avLst/>
          </a:prstGeom>
        </p:spPr>
        <p:txBody>
          <a:bodyPr vert="horz" lIns="91330" tIns="45669" rIns="91330" bIns="45669" rtlCol="0" anchor="ctr"/>
          <a:lstStyle>
            <a:lvl1pPr algn="l" defTabSz="913308">
              <a:defRPr sz="1300">
                <a:solidFill>
                  <a:prstClr val="black">
                    <a:tint val="75000"/>
                  </a:prstClr>
                </a:solidFill>
                <a:latin typeface="Arial" charset="0"/>
                <a:cs typeface="Arial" charset="0"/>
              </a:defRPr>
            </a:lvl1pPr>
          </a:lstStyle>
          <a:p>
            <a:pPr>
              <a:defRPr/>
            </a:pPr>
            <a:endParaRPr lang="en-US" dirty="0"/>
          </a:p>
        </p:txBody>
      </p:sp>
      <p:sp>
        <p:nvSpPr>
          <p:cNvPr id="5" name="Footer Placeholder 4"/>
          <p:cNvSpPr>
            <a:spLocks noGrp="1"/>
          </p:cNvSpPr>
          <p:nvPr>
            <p:ph type="ftr" sz="quarter" idx="3"/>
          </p:nvPr>
        </p:nvSpPr>
        <p:spPr>
          <a:xfrm>
            <a:off x="4167206" y="6356380"/>
            <a:ext cx="3863975" cy="365125"/>
          </a:xfrm>
          <a:prstGeom prst="rect">
            <a:avLst/>
          </a:prstGeom>
        </p:spPr>
        <p:txBody>
          <a:bodyPr vert="horz" lIns="91330" tIns="45669" rIns="91330" bIns="45669" rtlCol="0" anchor="ctr"/>
          <a:lstStyle>
            <a:lvl1pPr algn="ctr" defTabSz="913308">
              <a:defRPr sz="1300">
                <a:solidFill>
                  <a:prstClr val="black">
                    <a:tint val="75000"/>
                  </a:prstClr>
                </a:solidFill>
                <a:latin typeface="Arial" charset="0"/>
                <a:cs typeface="Arial" charset="0"/>
              </a:defRPr>
            </a:lvl1pPr>
          </a:lstStyle>
          <a:p>
            <a:pPr>
              <a:defRPr/>
            </a:pPr>
            <a:r>
              <a:rPr lang="en-US"/>
              <a:t>The Millennium Project</a:t>
            </a:r>
          </a:p>
        </p:txBody>
      </p:sp>
      <p:sp>
        <p:nvSpPr>
          <p:cNvPr id="6" name="Slide Number Placeholder 5"/>
          <p:cNvSpPr>
            <a:spLocks noGrp="1"/>
          </p:cNvSpPr>
          <p:nvPr>
            <p:ph type="sldNum" sz="quarter" idx="4"/>
          </p:nvPr>
        </p:nvSpPr>
        <p:spPr>
          <a:xfrm>
            <a:off x="8742376" y="6356380"/>
            <a:ext cx="2846386" cy="365125"/>
          </a:xfrm>
          <a:prstGeom prst="rect">
            <a:avLst/>
          </a:prstGeom>
        </p:spPr>
        <p:txBody>
          <a:bodyPr vert="horz" lIns="91330" tIns="45669" rIns="91330" bIns="45669" rtlCol="0" anchor="ctr"/>
          <a:lstStyle>
            <a:lvl1pPr algn="r" defTabSz="913308">
              <a:defRPr sz="1300">
                <a:solidFill>
                  <a:prstClr val="black">
                    <a:tint val="75000"/>
                  </a:prstClr>
                </a:solidFill>
                <a:latin typeface="Arial" charset="0"/>
                <a:cs typeface="Arial" charset="0"/>
              </a:defRPr>
            </a:lvl1pPr>
          </a:lstStyle>
          <a:p>
            <a:pPr>
              <a:defRPr/>
            </a:pPr>
            <a:fld id="{E8C5683C-C186-4DB7-8065-4A51271EB87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6689" r:id="rId1"/>
    <p:sldLayoutId id="2147486690" r:id="rId2"/>
    <p:sldLayoutId id="2147486691" r:id="rId3"/>
    <p:sldLayoutId id="2147486692" r:id="rId4"/>
    <p:sldLayoutId id="2147486693" r:id="rId5"/>
    <p:sldLayoutId id="2147486694" r:id="rId6"/>
    <p:sldLayoutId id="2147486695" r:id="rId7"/>
    <p:sldLayoutId id="2147486696" r:id="rId8"/>
    <p:sldLayoutId id="2147486697" r:id="rId9"/>
    <p:sldLayoutId id="2147486698" r:id="rId10"/>
    <p:sldLayoutId id="2147486699" r:id="rId11"/>
    <p:sldLayoutId id="2147486700" r:id="rId12"/>
  </p:sldLayoutIdLst>
  <p:hf sldNum="0" hdr="0" dt="0"/>
  <p:txStyles>
    <p:titleStyle>
      <a:lvl1pPr algn="ctr" rtl="0" eaLnBrk="0" fontAlgn="base" hangingPunct="0">
        <a:spcBef>
          <a:spcPct val="0"/>
        </a:spcBef>
        <a:spcAft>
          <a:spcPct val="0"/>
        </a:spcAft>
        <a:defRPr sz="4300" kern="1200">
          <a:solidFill>
            <a:schemeClr val="tx1"/>
          </a:solidFill>
          <a:latin typeface="+mj-lt"/>
          <a:ea typeface="+mj-ea"/>
          <a:cs typeface="+mj-cs"/>
        </a:defRPr>
      </a:lvl1pPr>
      <a:lvl2pPr algn="ctr" rtl="0" eaLnBrk="0" fontAlgn="base" hangingPunct="0">
        <a:spcBef>
          <a:spcPct val="0"/>
        </a:spcBef>
        <a:spcAft>
          <a:spcPct val="0"/>
        </a:spcAft>
        <a:defRPr sz="4300">
          <a:solidFill>
            <a:schemeClr val="tx1"/>
          </a:solidFill>
          <a:latin typeface="Calibri" pitchFamily="34" charset="0"/>
        </a:defRPr>
      </a:lvl2pPr>
      <a:lvl3pPr algn="ctr" rtl="0" eaLnBrk="0" fontAlgn="base" hangingPunct="0">
        <a:spcBef>
          <a:spcPct val="0"/>
        </a:spcBef>
        <a:spcAft>
          <a:spcPct val="0"/>
        </a:spcAft>
        <a:defRPr sz="4300">
          <a:solidFill>
            <a:schemeClr val="tx1"/>
          </a:solidFill>
          <a:latin typeface="Calibri" pitchFamily="34" charset="0"/>
        </a:defRPr>
      </a:lvl3pPr>
      <a:lvl4pPr algn="ctr" rtl="0" eaLnBrk="0" fontAlgn="base" hangingPunct="0">
        <a:spcBef>
          <a:spcPct val="0"/>
        </a:spcBef>
        <a:spcAft>
          <a:spcPct val="0"/>
        </a:spcAft>
        <a:defRPr sz="4300">
          <a:solidFill>
            <a:schemeClr val="tx1"/>
          </a:solidFill>
          <a:latin typeface="Calibri" pitchFamily="34" charset="0"/>
        </a:defRPr>
      </a:lvl4pPr>
      <a:lvl5pPr algn="ctr" rtl="0" eaLnBrk="0" fontAlgn="base" hangingPunct="0">
        <a:spcBef>
          <a:spcPct val="0"/>
        </a:spcBef>
        <a:spcAft>
          <a:spcPct val="0"/>
        </a:spcAft>
        <a:defRPr sz="4300">
          <a:solidFill>
            <a:schemeClr val="tx1"/>
          </a:solidFill>
          <a:latin typeface="Calibri" pitchFamily="34" charset="0"/>
        </a:defRPr>
      </a:lvl5pPr>
      <a:lvl6pPr marL="456655" algn="ctr" rtl="0" fontAlgn="base">
        <a:spcBef>
          <a:spcPct val="0"/>
        </a:spcBef>
        <a:spcAft>
          <a:spcPct val="0"/>
        </a:spcAft>
        <a:defRPr sz="4300">
          <a:solidFill>
            <a:schemeClr val="tx1"/>
          </a:solidFill>
          <a:latin typeface="Calibri" pitchFamily="34" charset="0"/>
        </a:defRPr>
      </a:lvl6pPr>
      <a:lvl7pPr marL="913308" algn="ctr" rtl="0" fontAlgn="base">
        <a:spcBef>
          <a:spcPct val="0"/>
        </a:spcBef>
        <a:spcAft>
          <a:spcPct val="0"/>
        </a:spcAft>
        <a:defRPr sz="4300">
          <a:solidFill>
            <a:schemeClr val="tx1"/>
          </a:solidFill>
          <a:latin typeface="Calibri" pitchFamily="34" charset="0"/>
        </a:defRPr>
      </a:lvl7pPr>
      <a:lvl8pPr marL="1369966" algn="ctr" rtl="0" fontAlgn="base">
        <a:spcBef>
          <a:spcPct val="0"/>
        </a:spcBef>
        <a:spcAft>
          <a:spcPct val="0"/>
        </a:spcAft>
        <a:defRPr sz="4300">
          <a:solidFill>
            <a:schemeClr val="tx1"/>
          </a:solidFill>
          <a:latin typeface="Calibri" pitchFamily="34" charset="0"/>
        </a:defRPr>
      </a:lvl8pPr>
      <a:lvl9pPr marL="1826623" algn="ctr" rtl="0" fontAlgn="base">
        <a:spcBef>
          <a:spcPct val="0"/>
        </a:spcBef>
        <a:spcAft>
          <a:spcPct val="0"/>
        </a:spcAft>
        <a:defRPr sz="4300">
          <a:solidFill>
            <a:schemeClr val="tx1"/>
          </a:solidFill>
          <a:latin typeface="Calibri" pitchFamily="34" charset="0"/>
        </a:defRPr>
      </a:lvl9pPr>
    </p:titleStyle>
    <p:bodyStyle>
      <a:lvl1pPr marL="342494" indent="-342494" algn="l" rtl="0" eaLnBrk="0" fontAlgn="base" hangingPunct="0">
        <a:spcBef>
          <a:spcPct val="20000"/>
        </a:spcBef>
        <a:spcAft>
          <a:spcPct val="0"/>
        </a:spcAft>
        <a:buFont typeface="Arial" charset="0"/>
        <a:buChar char="•"/>
        <a:defRPr sz="3300" kern="1200">
          <a:solidFill>
            <a:schemeClr val="tx1"/>
          </a:solidFill>
          <a:latin typeface="+mn-lt"/>
          <a:ea typeface="+mn-ea"/>
          <a:cs typeface="+mn-cs"/>
        </a:defRPr>
      </a:lvl1pPr>
      <a:lvl2pPr marL="742061" indent="-285408"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641" indent="-228328" algn="l" rtl="0" eaLnBrk="0" fontAlgn="base" hangingPunct="0">
        <a:spcBef>
          <a:spcPct val="20000"/>
        </a:spcBef>
        <a:spcAft>
          <a:spcPct val="0"/>
        </a:spcAft>
        <a:buFont typeface="Arial" charset="0"/>
        <a:buChar char="•"/>
        <a:defRPr sz="2300" kern="1200">
          <a:solidFill>
            <a:schemeClr val="tx1"/>
          </a:solidFill>
          <a:latin typeface="+mn-lt"/>
          <a:ea typeface="+mn-ea"/>
          <a:cs typeface="+mn-cs"/>
        </a:defRPr>
      </a:lvl3pPr>
      <a:lvl4pPr marL="1598296" indent="-228328"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4949" indent="-228328"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1604" indent="-228328" algn="l" defTabSz="91330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259" indent="-228328" algn="l" defTabSz="91330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917" indent="-228328" algn="l" defTabSz="91330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574" indent="-228328" algn="l" defTabSz="91330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308" rtl="0" eaLnBrk="1" latinLnBrk="0" hangingPunct="1">
        <a:defRPr sz="1800" kern="1200">
          <a:solidFill>
            <a:schemeClr val="tx1"/>
          </a:solidFill>
          <a:latin typeface="+mn-lt"/>
          <a:ea typeface="+mn-ea"/>
          <a:cs typeface="+mn-cs"/>
        </a:defRPr>
      </a:lvl1pPr>
      <a:lvl2pPr marL="456655" algn="l" defTabSz="913308" rtl="0" eaLnBrk="1" latinLnBrk="0" hangingPunct="1">
        <a:defRPr sz="1800" kern="1200">
          <a:solidFill>
            <a:schemeClr val="tx1"/>
          </a:solidFill>
          <a:latin typeface="+mn-lt"/>
          <a:ea typeface="+mn-ea"/>
          <a:cs typeface="+mn-cs"/>
        </a:defRPr>
      </a:lvl2pPr>
      <a:lvl3pPr marL="913308" algn="l" defTabSz="913308" rtl="0" eaLnBrk="1" latinLnBrk="0" hangingPunct="1">
        <a:defRPr sz="1800" kern="1200">
          <a:solidFill>
            <a:schemeClr val="tx1"/>
          </a:solidFill>
          <a:latin typeface="+mn-lt"/>
          <a:ea typeface="+mn-ea"/>
          <a:cs typeface="+mn-cs"/>
        </a:defRPr>
      </a:lvl3pPr>
      <a:lvl4pPr marL="1369966" algn="l" defTabSz="913308" rtl="0" eaLnBrk="1" latinLnBrk="0" hangingPunct="1">
        <a:defRPr sz="1800" kern="1200">
          <a:solidFill>
            <a:schemeClr val="tx1"/>
          </a:solidFill>
          <a:latin typeface="+mn-lt"/>
          <a:ea typeface="+mn-ea"/>
          <a:cs typeface="+mn-cs"/>
        </a:defRPr>
      </a:lvl4pPr>
      <a:lvl5pPr marL="1826623" algn="l" defTabSz="913308" rtl="0" eaLnBrk="1" latinLnBrk="0" hangingPunct="1">
        <a:defRPr sz="1800" kern="1200">
          <a:solidFill>
            <a:schemeClr val="tx1"/>
          </a:solidFill>
          <a:latin typeface="+mn-lt"/>
          <a:ea typeface="+mn-ea"/>
          <a:cs typeface="+mn-cs"/>
        </a:defRPr>
      </a:lvl5pPr>
      <a:lvl6pPr marL="2283279" algn="l" defTabSz="913308" rtl="0" eaLnBrk="1" latinLnBrk="0" hangingPunct="1">
        <a:defRPr sz="1800" kern="1200">
          <a:solidFill>
            <a:schemeClr val="tx1"/>
          </a:solidFill>
          <a:latin typeface="+mn-lt"/>
          <a:ea typeface="+mn-ea"/>
          <a:cs typeface="+mn-cs"/>
        </a:defRPr>
      </a:lvl6pPr>
      <a:lvl7pPr marL="2739936" algn="l" defTabSz="913308" rtl="0" eaLnBrk="1" latinLnBrk="0" hangingPunct="1">
        <a:defRPr sz="1800" kern="1200">
          <a:solidFill>
            <a:schemeClr val="tx1"/>
          </a:solidFill>
          <a:latin typeface="+mn-lt"/>
          <a:ea typeface="+mn-ea"/>
          <a:cs typeface="+mn-cs"/>
        </a:defRPr>
      </a:lvl7pPr>
      <a:lvl8pPr marL="3196589" algn="l" defTabSz="913308" rtl="0" eaLnBrk="1" latinLnBrk="0" hangingPunct="1">
        <a:defRPr sz="1800" kern="1200">
          <a:solidFill>
            <a:schemeClr val="tx1"/>
          </a:solidFill>
          <a:latin typeface="+mn-lt"/>
          <a:ea typeface="+mn-ea"/>
          <a:cs typeface="+mn-cs"/>
        </a:defRPr>
      </a:lvl8pPr>
      <a:lvl9pPr marL="3653244" algn="l" defTabSz="91330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1" y="274638"/>
            <a:ext cx="109791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ko-KR"/>
              <a:t>Click to edit Master title style</a:t>
            </a:r>
          </a:p>
        </p:txBody>
      </p:sp>
      <p:sp>
        <p:nvSpPr>
          <p:cNvPr id="2051" name="Text Placeholder 2"/>
          <p:cNvSpPr>
            <a:spLocks noGrp="1"/>
          </p:cNvSpPr>
          <p:nvPr>
            <p:ph type="body" idx="1"/>
          </p:nvPr>
        </p:nvSpPr>
        <p:spPr bwMode="auto">
          <a:xfrm>
            <a:off x="609601" y="1600206"/>
            <a:ext cx="109791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p>
        </p:txBody>
      </p:sp>
      <p:sp>
        <p:nvSpPr>
          <p:cNvPr id="4" name="Date Placeholder 3"/>
          <p:cNvSpPr>
            <a:spLocks noGrp="1"/>
          </p:cNvSpPr>
          <p:nvPr>
            <p:ph type="dt" sz="half" idx="2"/>
          </p:nvPr>
        </p:nvSpPr>
        <p:spPr>
          <a:xfrm>
            <a:off x="609600" y="6356410"/>
            <a:ext cx="2846388"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Arial" pitchFamily="34" charset="0"/>
                <a:ea typeface="굴림" pitchFamily="34" charset="-127"/>
                <a:cs typeface="Arial" pitchFamily="34" charset="0"/>
              </a:defRPr>
            </a:lvl1pPr>
          </a:lstStyle>
          <a:p>
            <a:pPr defTabSz="1219200">
              <a:defRPr/>
            </a:pPr>
            <a:fld id="{FDEB525F-542E-46C9-8571-C0A70807A587}" type="datetimeFigureOut">
              <a:rPr lang="en-US" altLang="ko-KR"/>
              <a:pPr defTabSz="1219200">
                <a:defRPr/>
              </a:pPr>
              <a:t>10/22/2019</a:t>
            </a:fld>
            <a:endParaRPr lang="en-US" altLang="ko-KR"/>
          </a:p>
        </p:txBody>
      </p:sp>
      <p:sp>
        <p:nvSpPr>
          <p:cNvPr id="5" name="Footer Placeholder 4"/>
          <p:cNvSpPr>
            <a:spLocks noGrp="1"/>
          </p:cNvSpPr>
          <p:nvPr>
            <p:ph type="ftr" sz="quarter" idx="3"/>
          </p:nvPr>
        </p:nvSpPr>
        <p:spPr>
          <a:xfrm>
            <a:off x="4167223" y="6356410"/>
            <a:ext cx="3863975"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Arial" pitchFamily="34" charset="0"/>
                <a:ea typeface="굴림" pitchFamily="34" charset="-127"/>
                <a:cs typeface="Arial" pitchFamily="34" charset="0"/>
              </a:defRPr>
            </a:lvl1pPr>
          </a:lstStyle>
          <a:p>
            <a:pPr defTabSz="1219200">
              <a:defRPr/>
            </a:pPr>
            <a:endParaRPr lang="ko-KR" altLang="ko-KR"/>
          </a:p>
        </p:txBody>
      </p:sp>
      <p:sp>
        <p:nvSpPr>
          <p:cNvPr id="6" name="Slide Number Placeholder 5"/>
          <p:cNvSpPr>
            <a:spLocks noGrp="1"/>
          </p:cNvSpPr>
          <p:nvPr>
            <p:ph type="sldNum" sz="quarter" idx="4"/>
          </p:nvPr>
        </p:nvSpPr>
        <p:spPr>
          <a:xfrm>
            <a:off x="8742398" y="6356410"/>
            <a:ext cx="2846387"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pitchFamily="34" charset="0"/>
                <a:ea typeface="굴림" pitchFamily="34" charset="-127"/>
                <a:cs typeface="Arial" pitchFamily="34" charset="0"/>
              </a:defRPr>
            </a:lvl1pPr>
          </a:lstStyle>
          <a:p>
            <a:pPr defTabSz="1219200">
              <a:defRPr/>
            </a:pPr>
            <a:fld id="{0340E6F9-EA7C-4931-AA82-5E9C6FFFFAF8}" type="slidenum">
              <a:rPr lang="en-US" altLang="ko-KR"/>
              <a:pPr defTabSz="1219200">
                <a:defRPr/>
              </a:pPr>
              <a:t>‹#›</a:t>
            </a:fld>
            <a:endParaRPr lang="en-US" altLang="ko-KR"/>
          </a:p>
        </p:txBody>
      </p:sp>
    </p:spTree>
    <p:extLst>
      <p:ext uri="{BB962C8B-B14F-4D97-AF65-F5344CB8AC3E}">
        <p14:creationId xmlns:p14="http://schemas.microsoft.com/office/powerpoint/2010/main" val="901119591"/>
      </p:ext>
    </p:extLst>
  </p:cSld>
  <p:clrMap bg1="lt1" tx1="dk1" bg2="lt2" tx2="dk2" accent1="accent1" accent2="accent2" accent3="accent3" accent4="accent4" accent5="accent5" accent6="accent6" hlink="hlink" folHlink="folHlink"/>
  <p:sldLayoutIdLst>
    <p:sldLayoutId id="2147486704" r:id="rId1"/>
    <p:sldLayoutId id="2147486705" r:id="rId2"/>
    <p:sldLayoutId id="2147486706" r:id="rId3"/>
    <p:sldLayoutId id="2147486707" r:id="rId4"/>
    <p:sldLayoutId id="2147486708" r:id="rId5"/>
    <p:sldLayoutId id="2147486709" r:id="rId6"/>
    <p:sldLayoutId id="2147486710" r:id="rId7"/>
    <p:sldLayoutId id="2147486711" r:id="rId8"/>
    <p:sldLayoutId id="2147486712" r:id="rId9"/>
    <p:sldLayoutId id="2147486713" r:id="rId10"/>
    <p:sldLayoutId id="2147486714" r:id="rId11"/>
    <p:sldLayoutId id="214748671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050" name="Objekt 7" hidden="1"/>
          <p:cNvGraphicFramePr>
            <a:graphicFrameLocks/>
          </p:cNvGraphicFramePr>
          <p:nvPr>
            <p:custDataLst>
              <p:tags r:id="rId6"/>
            </p:custDataLst>
          </p:nvPr>
        </p:nvGraphicFramePr>
        <p:xfrm>
          <a:off x="30" y="30"/>
          <a:ext cx="158751" cy="158751"/>
        </p:xfrm>
        <a:graphic>
          <a:graphicData uri="http://schemas.openxmlformats.org/presentationml/2006/ole">
            <mc:AlternateContent xmlns:mc="http://schemas.openxmlformats.org/markup-compatibility/2006">
              <mc:Choice xmlns:v="urn:schemas-microsoft-com:vml" Requires="v">
                <p:oleObj spid="_x0000_s336973" name="think-cell Slide" r:id="rId10" imgW="0" imgH="0" progId="">
                  <p:embed/>
                </p:oleObj>
              </mc:Choice>
              <mc:Fallback>
                <p:oleObj name="think-cell Slide" r:id="rId10" imgW="0" imgH="0" progId="">
                  <p:embed/>
                  <p:pic>
                    <p:nvPicPr>
                      <p:cNvPr id="0" name="AutoShape 46"/>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30" y="30"/>
                        <a:ext cx="158751" cy="1587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51" name="Grafik 6" descr="Master_Seite_02.png"/>
          <p:cNvPicPr>
            <a:picLocks noChangeAspect="1"/>
          </p:cNvPicPr>
          <p:nvPr>
            <p:custDataLst>
              <p:tags r:id="rId7"/>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0" y="1610"/>
            <a:ext cx="1219835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3"/>
          <p:cNvSpPr>
            <a:spLocks noGrp="1" noChangeArrowheads="1"/>
          </p:cNvSpPr>
          <p:nvPr>
            <p:ph type="body" idx="1"/>
            <p:custDataLst>
              <p:tags r:id="rId8"/>
            </p:custDataLst>
          </p:nvPr>
        </p:nvSpPr>
        <p:spPr bwMode="gray">
          <a:xfrm>
            <a:off x="666780" y="1628780"/>
            <a:ext cx="11050589" cy="467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3" tIns="45671" rIns="91333" bIns="45671"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p:txBody>
      </p:sp>
      <p:sp>
        <p:nvSpPr>
          <p:cNvPr id="2053" name="Rectangle 5"/>
          <p:cNvSpPr>
            <a:spLocks noGrp="1" noChangeArrowheads="1"/>
          </p:cNvSpPr>
          <p:nvPr>
            <p:ph type="title"/>
            <p:custDataLst>
              <p:tags r:id="rId9"/>
            </p:custDataLst>
          </p:nvPr>
        </p:nvSpPr>
        <p:spPr bwMode="gray">
          <a:xfrm>
            <a:off x="1" y="260384"/>
            <a:ext cx="1034891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11315" tIns="45671" rIns="0" bIns="46746" numCol="1" anchor="b" anchorCtr="0" compatLnSpc="1">
            <a:prstTxWarp prst="textNoShape">
              <a:avLst/>
            </a:prstTxWarp>
          </a:bodyPr>
          <a:lstStyle/>
          <a:p>
            <a:pPr lvl="0"/>
            <a:r>
              <a:rPr lang="de-DE" altLang="de-DE"/>
              <a:t>Klicken Sie, um das Titelformat zu bearbeiten</a:t>
            </a:r>
          </a:p>
        </p:txBody>
      </p:sp>
    </p:spTree>
    <p:extLst>
      <p:ext uri="{BB962C8B-B14F-4D97-AF65-F5344CB8AC3E}">
        <p14:creationId xmlns:p14="http://schemas.microsoft.com/office/powerpoint/2010/main" val="4169153347"/>
      </p:ext>
    </p:extLst>
  </p:cSld>
  <p:clrMap bg1="lt1" tx1="dk1" bg2="lt2" tx2="dk2" accent1="accent1" accent2="accent2" accent3="accent3" accent4="accent4" accent5="accent5" accent6="accent6" hlink="hlink" folHlink="folHlink"/>
  <p:sldLayoutIdLst>
    <p:sldLayoutId id="2147486730" r:id="rId1"/>
    <p:sldLayoutId id="2147486731" r:id="rId2"/>
    <p:sldLayoutId id="2147486732" r:id="rId3"/>
  </p:sldLayoutIdLst>
  <p:transition/>
  <p:txStyles>
    <p:titleStyle>
      <a:lvl1pPr algn="l" rtl="0" eaLnBrk="0" fontAlgn="base" hangingPunct="0">
        <a:spcBef>
          <a:spcPct val="0"/>
        </a:spcBef>
        <a:spcAft>
          <a:spcPct val="0"/>
        </a:spcAft>
        <a:defRPr sz="2800" b="1">
          <a:solidFill>
            <a:schemeClr val="bg2"/>
          </a:solidFill>
          <a:latin typeface="+mj-lt"/>
          <a:ea typeface="+mj-ea"/>
          <a:cs typeface="+mj-cs"/>
        </a:defRPr>
      </a:lvl1pPr>
      <a:lvl2pPr algn="l" rtl="0" eaLnBrk="0" fontAlgn="base" hangingPunct="0">
        <a:spcBef>
          <a:spcPct val="0"/>
        </a:spcBef>
        <a:spcAft>
          <a:spcPct val="0"/>
        </a:spcAft>
        <a:defRPr sz="2800" b="1">
          <a:solidFill>
            <a:schemeClr val="bg2"/>
          </a:solidFill>
          <a:latin typeface="Corbel" pitchFamily="34" charset="0"/>
        </a:defRPr>
      </a:lvl2pPr>
      <a:lvl3pPr algn="l" rtl="0" eaLnBrk="0" fontAlgn="base" hangingPunct="0">
        <a:spcBef>
          <a:spcPct val="0"/>
        </a:spcBef>
        <a:spcAft>
          <a:spcPct val="0"/>
        </a:spcAft>
        <a:defRPr sz="2800" b="1">
          <a:solidFill>
            <a:schemeClr val="bg2"/>
          </a:solidFill>
          <a:latin typeface="Corbel" pitchFamily="34" charset="0"/>
        </a:defRPr>
      </a:lvl3pPr>
      <a:lvl4pPr algn="l" rtl="0" eaLnBrk="0" fontAlgn="base" hangingPunct="0">
        <a:spcBef>
          <a:spcPct val="0"/>
        </a:spcBef>
        <a:spcAft>
          <a:spcPct val="0"/>
        </a:spcAft>
        <a:defRPr sz="2800" b="1">
          <a:solidFill>
            <a:schemeClr val="bg2"/>
          </a:solidFill>
          <a:latin typeface="Corbel" pitchFamily="34" charset="0"/>
        </a:defRPr>
      </a:lvl4pPr>
      <a:lvl5pPr algn="l" rtl="0" eaLnBrk="0" fontAlgn="base" hangingPunct="0">
        <a:spcBef>
          <a:spcPct val="0"/>
        </a:spcBef>
        <a:spcAft>
          <a:spcPct val="0"/>
        </a:spcAft>
        <a:defRPr sz="2800" b="1">
          <a:solidFill>
            <a:schemeClr val="bg2"/>
          </a:solidFill>
          <a:latin typeface="Corbel" pitchFamily="34" charset="0"/>
        </a:defRPr>
      </a:lvl5pPr>
      <a:lvl6pPr marL="456684" algn="l" rtl="0" eaLnBrk="1" fontAlgn="base" hangingPunct="1">
        <a:spcBef>
          <a:spcPct val="0"/>
        </a:spcBef>
        <a:spcAft>
          <a:spcPct val="0"/>
        </a:spcAft>
        <a:defRPr sz="2400" b="1">
          <a:solidFill>
            <a:schemeClr val="bg2"/>
          </a:solidFill>
          <a:latin typeface="Arial" charset="0"/>
        </a:defRPr>
      </a:lvl6pPr>
      <a:lvl7pPr marL="913372" algn="l" rtl="0" eaLnBrk="1" fontAlgn="base" hangingPunct="1">
        <a:spcBef>
          <a:spcPct val="0"/>
        </a:spcBef>
        <a:spcAft>
          <a:spcPct val="0"/>
        </a:spcAft>
        <a:defRPr sz="2400" b="1">
          <a:solidFill>
            <a:schemeClr val="bg2"/>
          </a:solidFill>
          <a:latin typeface="Arial" charset="0"/>
        </a:defRPr>
      </a:lvl7pPr>
      <a:lvl8pPr marL="1370054" algn="l" rtl="0" eaLnBrk="1" fontAlgn="base" hangingPunct="1">
        <a:spcBef>
          <a:spcPct val="0"/>
        </a:spcBef>
        <a:spcAft>
          <a:spcPct val="0"/>
        </a:spcAft>
        <a:defRPr sz="2400" b="1">
          <a:solidFill>
            <a:schemeClr val="bg2"/>
          </a:solidFill>
          <a:latin typeface="Arial" charset="0"/>
        </a:defRPr>
      </a:lvl8pPr>
      <a:lvl9pPr marL="1826745" algn="l" rtl="0" eaLnBrk="1" fontAlgn="base" hangingPunct="1">
        <a:spcBef>
          <a:spcPct val="0"/>
        </a:spcBef>
        <a:spcAft>
          <a:spcPct val="0"/>
        </a:spcAft>
        <a:defRPr sz="2400" b="1">
          <a:solidFill>
            <a:schemeClr val="bg2"/>
          </a:solidFill>
          <a:latin typeface="Arial" charset="0"/>
        </a:defRPr>
      </a:lvl9pPr>
    </p:titleStyle>
    <p:bodyStyle>
      <a:lvl1pPr marL="342515" indent="-342515" algn="l" rtl="0" eaLnBrk="0" fontAlgn="base" hangingPunct="0">
        <a:spcBef>
          <a:spcPts val="600"/>
        </a:spcBef>
        <a:spcAft>
          <a:spcPct val="0"/>
        </a:spcAft>
        <a:buFont typeface="Arial" pitchFamily="34" charset="0"/>
        <a:defRPr sz="2000">
          <a:solidFill>
            <a:schemeClr val="bg2"/>
          </a:solidFill>
          <a:latin typeface="+mn-lt"/>
          <a:ea typeface="+mn-ea"/>
          <a:cs typeface="+mn-cs"/>
        </a:defRPr>
      </a:lvl1pPr>
      <a:lvl2pPr marL="180771" indent="-180771" algn="l" rtl="0" eaLnBrk="0" fontAlgn="base" hangingPunct="0">
        <a:spcBef>
          <a:spcPts val="600"/>
        </a:spcBef>
        <a:spcAft>
          <a:spcPct val="0"/>
        </a:spcAft>
        <a:buClr>
          <a:schemeClr val="bg2"/>
        </a:buClr>
        <a:buFont typeface="Arial" pitchFamily="34" charset="0"/>
        <a:buChar char="•"/>
        <a:defRPr sz="2000">
          <a:solidFill>
            <a:schemeClr val="bg2"/>
          </a:solidFill>
          <a:latin typeface="+mn-lt"/>
        </a:defRPr>
      </a:lvl2pPr>
      <a:lvl3pPr marL="431313" indent="-258475" algn="l" rtl="0" eaLnBrk="0" fontAlgn="base" hangingPunct="0">
        <a:spcBef>
          <a:spcPts val="600"/>
        </a:spcBef>
        <a:spcAft>
          <a:spcPct val="0"/>
        </a:spcAft>
        <a:buClr>
          <a:schemeClr val="bg2"/>
        </a:buClr>
        <a:buFont typeface="Symbol" pitchFamily="18" charset="2"/>
        <a:buChar char="-"/>
        <a:defRPr sz="2000">
          <a:solidFill>
            <a:schemeClr val="bg2"/>
          </a:solidFill>
          <a:latin typeface="+mn-lt"/>
        </a:defRPr>
      </a:lvl3pPr>
      <a:lvl4pPr marL="1124273" indent="-228347" algn="l" rtl="0" eaLnBrk="0" fontAlgn="base" hangingPunct="0">
        <a:spcBef>
          <a:spcPct val="30000"/>
        </a:spcBef>
        <a:spcAft>
          <a:spcPct val="0"/>
        </a:spcAft>
        <a:buClr>
          <a:schemeClr val="bg2"/>
        </a:buClr>
        <a:buChar char="–"/>
        <a:tabLst>
          <a:tab pos="285428" algn="l"/>
        </a:tabLst>
        <a:defRPr>
          <a:solidFill>
            <a:schemeClr val="bg2"/>
          </a:solidFill>
          <a:latin typeface="+mn-lt"/>
        </a:defRPr>
      </a:lvl4pPr>
      <a:lvl5pPr marL="1542898" indent="-228347" algn="l" rtl="0" eaLnBrk="0" fontAlgn="base" hangingPunct="0">
        <a:spcBef>
          <a:spcPct val="30000"/>
        </a:spcBef>
        <a:spcAft>
          <a:spcPct val="0"/>
        </a:spcAft>
        <a:buClr>
          <a:schemeClr val="bg2"/>
        </a:buClr>
        <a:buChar char="–"/>
        <a:tabLst>
          <a:tab pos="285428" algn="l"/>
        </a:tabLst>
        <a:defRPr>
          <a:solidFill>
            <a:schemeClr val="bg2"/>
          </a:solidFill>
          <a:latin typeface="+mn-lt"/>
        </a:defRPr>
      </a:lvl5pPr>
      <a:lvl6pPr marL="1999584" indent="-228347" algn="l" rtl="0" eaLnBrk="1" fontAlgn="base" hangingPunct="1">
        <a:spcBef>
          <a:spcPct val="30000"/>
        </a:spcBef>
        <a:spcAft>
          <a:spcPct val="0"/>
        </a:spcAft>
        <a:buClr>
          <a:schemeClr val="bg2"/>
        </a:buClr>
        <a:buChar char="–"/>
        <a:tabLst>
          <a:tab pos="285428" algn="l"/>
        </a:tabLst>
        <a:defRPr>
          <a:solidFill>
            <a:schemeClr val="bg2"/>
          </a:solidFill>
          <a:latin typeface="+mn-lt"/>
        </a:defRPr>
      </a:lvl6pPr>
      <a:lvl7pPr marL="2456271" indent="-228347" algn="l" rtl="0" eaLnBrk="1" fontAlgn="base" hangingPunct="1">
        <a:spcBef>
          <a:spcPct val="30000"/>
        </a:spcBef>
        <a:spcAft>
          <a:spcPct val="0"/>
        </a:spcAft>
        <a:buClr>
          <a:schemeClr val="bg2"/>
        </a:buClr>
        <a:buChar char="–"/>
        <a:tabLst>
          <a:tab pos="285428" algn="l"/>
        </a:tabLst>
        <a:defRPr>
          <a:solidFill>
            <a:schemeClr val="bg2"/>
          </a:solidFill>
          <a:latin typeface="+mn-lt"/>
        </a:defRPr>
      </a:lvl7pPr>
      <a:lvl8pPr marL="2912960" indent="-228347" algn="l" rtl="0" eaLnBrk="1" fontAlgn="base" hangingPunct="1">
        <a:spcBef>
          <a:spcPct val="30000"/>
        </a:spcBef>
        <a:spcAft>
          <a:spcPct val="0"/>
        </a:spcAft>
        <a:buClr>
          <a:schemeClr val="bg2"/>
        </a:buClr>
        <a:buChar char="–"/>
        <a:tabLst>
          <a:tab pos="285428" algn="l"/>
        </a:tabLst>
        <a:defRPr>
          <a:solidFill>
            <a:schemeClr val="bg2"/>
          </a:solidFill>
          <a:latin typeface="+mn-lt"/>
        </a:defRPr>
      </a:lvl8pPr>
      <a:lvl9pPr marL="3369642" indent="-228347" algn="l" rtl="0" eaLnBrk="1" fontAlgn="base" hangingPunct="1">
        <a:spcBef>
          <a:spcPct val="30000"/>
        </a:spcBef>
        <a:spcAft>
          <a:spcPct val="0"/>
        </a:spcAft>
        <a:buClr>
          <a:schemeClr val="bg2"/>
        </a:buClr>
        <a:buChar char="–"/>
        <a:tabLst>
          <a:tab pos="285428" algn="l"/>
        </a:tabLst>
        <a:defRPr>
          <a:solidFill>
            <a:schemeClr val="bg2"/>
          </a:solidFill>
          <a:latin typeface="+mn-lt"/>
        </a:defRPr>
      </a:lvl9pPr>
    </p:bodyStyle>
    <p:otherStyle>
      <a:defPPr>
        <a:defRPr lang="de-DE"/>
      </a:defPPr>
      <a:lvl1pPr marL="0" algn="l" defTabSz="913372" rtl="0" eaLnBrk="1" latinLnBrk="0" hangingPunct="1">
        <a:defRPr sz="1700" kern="1200">
          <a:solidFill>
            <a:schemeClr val="tx1"/>
          </a:solidFill>
          <a:latin typeface="+mn-lt"/>
          <a:ea typeface="+mn-ea"/>
          <a:cs typeface="+mn-cs"/>
        </a:defRPr>
      </a:lvl1pPr>
      <a:lvl2pPr marL="456684" algn="l" defTabSz="913372" rtl="0" eaLnBrk="1" latinLnBrk="0" hangingPunct="1">
        <a:defRPr sz="1700" kern="1200">
          <a:solidFill>
            <a:schemeClr val="tx1"/>
          </a:solidFill>
          <a:latin typeface="+mn-lt"/>
          <a:ea typeface="+mn-ea"/>
          <a:cs typeface="+mn-cs"/>
        </a:defRPr>
      </a:lvl2pPr>
      <a:lvl3pPr marL="913372" algn="l" defTabSz="913372" rtl="0" eaLnBrk="1" latinLnBrk="0" hangingPunct="1">
        <a:defRPr sz="1700" kern="1200">
          <a:solidFill>
            <a:schemeClr val="tx1"/>
          </a:solidFill>
          <a:latin typeface="+mn-lt"/>
          <a:ea typeface="+mn-ea"/>
          <a:cs typeface="+mn-cs"/>
        </a:defRPr>
      </a:lvl3pPr>
      <a:lvl4pPr marL="1370054" algn="l" defTabSz="913372" rtl="0" eaLnBrk="1" latinLnBrk="0" hangingPunct="1">
        <a:defRPr sz="1700" kern="1200">
          <a:solidFill>
            <a:schemeClr val="tx1"/>
          </a:solidFill>
          <a:latin typeface="+mn-lt"/>
          <a:ea typeface="+mn-ea"/>
          <a:cs typeface="+mn-cs"/>
        </a:defRPr>
      </a:lvl4pPr>
      <a:lvl5pPr marL="1826745" algn="l" defTabSz="913372" rtl="0" eaLnBrk="1" latinLnBrk="0" hangingPunct="1">
        <a:defRPr sz="1700" kern="1200">
          <a:solidFill>
            <a:schemeClr val="tx1"/>
          </a:solidFill>
          <a:latin typeface="+mn-lt"/>
          <a:ea typeface="+mn-ea"/>
          <a:cs typeface="+mn-cs"/>
        </a:defRPr>
      </a:lvl5pPr>
      <a:lvl6pPr marL="2283428" algn="l" defTabSz="913372" rtl="0" eaLnBrk="1" latinLnBrk="0" hangingPunct="1">
        <a:defRPr sz="1700" kern="1200">
          <a:solidFill>
            <a:schemeClr val="tx1"/>
          </a:solidFill>
          <a:latin typeface="+mn-lt"/>
          <a:ea typeface="+mn-ea"/>
          <a:cs typeface="+mn-cs"/>
        </a:defRPr>
      </a:lvl6pPr>
      <a:lvl7pPr marL="2740113" algn="l" defTabSz="913372" rtl="0" eaLnBrk="1" latinLnBrk="0" hangingPunct="1">
        <a:defRPr sz="1700" kern="1200">
          <a:solidFill>
            <a:schemeClr val="tx1"/>
          </a:solidFill>
          <a:latin typeface="+mn-lt"/>
          <a:ea typeface="+mn-ea"/>
          <a:cs typeface="+mn-cs"/>
        </a:defRPr>
      </a:lvl7pPr>
      <a:lvl8pPr marL="3196799" algn="l" defTabSz="913372" rtl="0" eaLnBrk="1" latinLnBrk="0" hangingPunct="1">
        <a:defRPr sz="1700" kern="1200">
          <a:solidFill>
            <a:schemeClr val="tx1"/>
          </a:solidFill>
          <a:latin typeface="+mn-lt"/>
          <a:ea typeface="+mn-ea"/>
          <a:cs typeface="+mn-cs"/>
        </a:defRPr>
      </a:lvl8pPr>
      <a:lvl9pPr marL="3653484" algn="l" defTabSz="913372"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4.png"/><Relationship Id="rId2" Type="http://schemas.openxmlformats.org/officeDocument/2006/relationships/diagramData" Target="../diagrams/data1.xml"/><Relationship Id="rId1" Type="http://schemas.openxmlformats.org/officeDocument/2006/relationships/slideLayout" Target="../slideLayouts/slideLayout9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1.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1.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1.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956174" y="1600200"/>
            <a:ext cx="7242175" cy="4876800"/>
          </a:xfrm>
        </p:spPr>
        <p:txBody>
          <a:bodyPr/>
          <a:lstStyle/>
          <a:p>
            <a:pPr algn="ctr"/>
            <a:r>
              <a:rPr lang="en-US" sz="4000" b="1" i="1" dirty="0">
                <a:solidFill>
                  <a:schemeClr val="bg2">
                    <a:lumMod val="75000"/>
                    <a:lumOff val="25000"/>
                  </a:schemeClr>
                </a:solidFill>
                <a:latin typeface="Arial" panose="020B0604020202020204" pitchFamily="34" charset="0"/>
                <a:cs typeface="Arial" panose="020B0604020202020204" pitchFamily="34" charset="0"/>
              </a:rPr>
              <a:t>A Three-Year Global Study</a:t>
            </a:r>
            <a:br>
              <a:rPr lang="en-US" sz="4000" b="1" i="1" dirty="0">
                <a:solidFill>
                  <a:schemeClr val="bg2">
                    <a:lumMod val="75000"/>
                    <a:lumOff val="25000"/>
                  </a:schemeClr>
                </a:solidFill>
                <a:latin typeface="Arial" panose="020B0604020202020204" pitchFamily="34" charset="0"/>
                <a:cs typeface="Arial" panose="020B0604020202020204" pitchFamily="34" charset="0"/>
              </a:rPr>
            </a:br>
            <a:br>
              <a:rPr lang="en-US" sz="4000" b="1" i="1" dirty="0">
                <a:solidFill>
                  <a:schemeClr val="bg2">
                    <a:lumMod val="75000"/>
                    <a:lumOff val="25000"/>
                  </a:schemeClr>
                </a:solidFill>
                <a:latin typeface="Arial" panose="020B0604020202020204" pitchFamily="34" charset="0"/>
                <a:cs typeface="Arial" panose="020B0604020202020204" pitchFamily="34" charset="0"/>
              </a:rPr>
            </a:br>
            <a:r>
              <a:rPr lang="en-US" sz="4000" b="1" i="1" dirty="0">
                <a:solidFill>
                  <a:schemeClr val="bg2">
                    <a:lumMod val="75000"/>
                    <a:lumOff val="25000"/>
                  </a:schemeClr>
                </a:solidFill>
                <a:latin typeface="Arial" panose="020B0604020202020204" pitchFamily="34" charset="0"/>
                <a:cs typeface="Arial" panose="020B0604020202020204" pitchFamily="34" charset="0"/>
              </a:rPr>
              <a:t>on what to do about Potential Futures for Work and Technology  Actions</a:t>
            </a:r>
            <a:br>
              <a:rPr lang="en-US" sz="5400" b="1" dirty="0">
                <a:solidFill>
                  <a:srgbClr val="8E0000"/>
                </a:solidFill>
                <a:latin typeface="Arial" panose="020B0604020202020204" pitchFamily="34" charset="0"/>
                <a:cs typeface="Arial" panose="020B0604020202020204" pitchFamily="34" charset="0"/>
              </a:rPr>
            </a:br>
            <a:r>
              <a:rPr lang="en-US" sz="3200" b="1" dirty="0">
                <a:solidFill>
                  <a:srgbClr val="8E0000"/>
                </a:solidFill>
                <a:latin typeface="Arial" panose="020B0604020202020204" pitchFamily="34" charset="0"/>
                <a:cs typeface="Arial" panose="020B0604020202020204" pitchFamily="34" charset="0"/>
              </a:rPr>
              <a:t>  </a:t>
            </a:r>
            <a:br>
              <a:rPr lang="en-US" sz="6000" b="1" dirty="0">
                <a:solidFill>
                  <a:srgbClr val="8E0000"/>
                </a:solidFill>
                <a:latin typeface="Arial" panose="020B0604020202020204" pitchFamily="34" charset="0"/>
                <a:cs typeface="Arial" panose="020B0604020202020204" pitchFamily="34" charset="0"/>
              </a:rPr>
            </a:br>
            <a:r>
              <a:rPr lang="en-US" sz="3600" b="1" dirty="0">
                <a:solidFill>
                  <a:schemeClr val="bg2">
                    <a:lumMod val="75000"/>
                    <a:lumOff val="25000"/>
                  </a:schemeClr>
                </a:solidFill>
                <a:latin typeface="Arial" panose="020B0604020202020204" pitchFamily="34" charset="0"/>
                <a:cs typeface="Arial" panose="020B0604020202020204" pitchFamily="34" charset="0"/>
              </a:rPr>
              <a:t>Jerome C. Glenn, CEO</a:t>
            </a:r>
            <a:br>
              <a:rPr lang="en-US" sz="3600" b="1" dirty="0">
                <a:solidFill>
                  <a:schemeClr val="bg2">
                    <a:lumMod val="75000"/>
                    <a:lumOff val="25000"/>
                  </a:schemeClr>
                </a:solidFill>
                <a:latin typeface="Arial" panose="020B0604020202020204" pitchFamily="34" charset="0"/>
                <a:cs typeface="Arial" panose="020B0604020202020204" pitchFamily="34" charset="0"/>
              </a:rPr>
            </a:br>
            <a:r>
              <a:rPr lang="en-US" sz="3600" b="1" dirty="0">
                <a:solidFill>
                  <a:schemeClr val="bg2">
                    <a:lumMod val="75000"/>
                    <a:lumOff val="25000"/>
                  </a:schemeClr>
                </a:solidFill>
                <a:latin typeface="Arial" panose="020B0604020202020204" pitchFamily="34" charset="0"/>
                <a:cs typeface="Arial" panose="020B0604020202020204" pitchFamily="34" charset="0"/>
              </a:rPr>
              <a:t>The Millennium Project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4651375" cy="6571238"/>
          </a:xfrm>
          <a:prstGeom prst="rect">
            <a:avLst/>
          </a:prstGeom>
        </p:spPr>
      </p:pic>
    </p:spTree>
    <p:extLst>
      <p:ext uri="{BB962C8B-B14F-4D97-AF65-F5344CB8AC3E}">
        <p14:creationId xmlns:p14="http://schemas.microsoft.com/office/powerpoint/2010/main" val="49184172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15" y="228612"/>
            <a:ext cx="9900843" cy="785783"/>
          </a:xfrm>
        </p:spPr>
        <p:txBody>
          <a:bodyPr/>
          <a:lstStyle/>
          <a:p>
            <a:r>
              <a:rPr lang="en-US" sz="3800" dirty="0">
                <a:solidFill>
                  <a:srgbClr val="0000FF"/>
                </a:solidFill>
                <a:latin typeface="Arial" panose="020B0604020202020204" pitchFamily="34" charset="0"/>
                <a:cs typeface="Arial" panose="020B0604020202020204" pitchFamily="34" charset="0"/>
              </a:rPr>
              <a:t>Work/Tech Global Scenarios 2050</a:t>
            </a:r>
          </a:p>
        </p:txBody>
      </p:sp>
      <p:sp>
        <p:nvSpPr>
          <p:cNvPr id="3" name="Content Placeholder 2"/>
          <p:cNvSpPr>
            <a:spLocks noGrp="1"/>
          </p:cNvSpPr>
          <p:nvPr>
            <p:ph idx="1"/>
          </p:nvPr>
        </p:nvSpPr>
        <p:spPr>
          <a:xfrm>
            <a:off x="158691" y="2743200"/>
            <a:ext cx="12185652" cy="3733800"/>
          </a:xfrm>
        </p:spPr>
        <p:txBody>
          <a:bodyPr/>
          <a:lstStyle/>
          <a:p>
            <a:pPr marL="742061" indent="-742061">
              <a:buFont typeface="+mj-lt"/>
              <a:buAutoNum type="arabicPeriod"/>
            </a:pPr>
            <a:r>
              <a:rPr lang="en-US" sz="3600" dirty="0">
                <a:latin typeface="Arial" panose="020B0604020202020204" pitchFamily="34" charset="0"/>
                <a:cs typeface="Arial" panose="020B0604020202020204" pitchFamily="34" charset="0"/>
              </a:rPr>
              <a:t>It’s Complicated - A Mixed Bag</a:t>
            </a:r>
          </a:p>
          <a:p>
            <a:pPr marL="742061" indent="-742061">
              <a:buFont typeface="+mj-lt"/>
              <a:buAutoNum type="arabicPeriod"/>
            </a:pPr>
            <a:endParaRPr lang="en-US" sz="3600" dirty="0">
              <a:latin typeface="Arial" panose="020B0604020202020204" pitchFamily="34" charset="0"/>
              <a:cs typeface="Arial" panose="020B0604020202020204" pitchFamily="34" charset="0"/>
            </a:endParaRPr>
          </a:p>
          <a:p>
            <a:pPr marL="742061" indent="-742061">
              <a:buFont typeface="+mj-lt"/>
              <a:buAutoNum type="arabicPeriod"/>
            </a:pPr>
            <a:r>
              <a:rPr lang="en-US" sz="3600" dirty="0">
                <a:latin typeface="Arial" panose="020B0604020202020204" pitchFamily="34" charset="0"/>
                <a:cs typeface="Arial" panose="020B0604020202020204" pitchFamily="34" charset="0"/>
              </a:rPr>
              <a:t>Political/Economic Turmoil – Future Despair </a:t>
            </a:r>
          </a:p>
          <a:p>
            <a:pPr marL="742061" indent="-742061">
              <a:buFont typeface="+mj-lt"/>
              <a:buAutoNum type="arabicPeriod"/>
            </a:pPr>
            <a:endParaRPr lang="en-US" sz="3600" dirty="0">
              <a:latin typeface="Arial" panose="020B0604020202020204" pitchFamily="34" charset="0"/>
              <a:cs typeface="Arial" panose="020B0604020202020204" pitchFamily="34" charset="0"/>
            </a:endParaRPr>
          </a:p>
          <a:p>
            <a:pPr marL="742061" indent="-742061">
              <a:buFont typeface="+mj-lt"/>
              <a:buAutoNum type="arabicPeriod"/>
            </a:pPr>
            <a:r>
              <a:rPr lang="en-US" sz="3600" dirty="0">
                <a:latin typeface="Arial" panose="020B0604020202020204" pitchFamily="34" charset="0"/>
                <a:cs typeface="Arial" panose="020B0604020202020204" pitchFamily="34" charset="0"/>
              </a:rPr>
              <a:t>If Humans Were Free – The Self-Actualizing Economy</a:t>
            </a:r>
          </a:p>
          <a:p>
            <a:endParaRPr lang="en-US" dirty="0"/>
          </a:p>
        </p:txBody>
      </p:sp>
      <p:sp>
        <p:nvSpPr>
          <p:cNvPr id="4" name="TextBox 3"/>
          <p:cNvSpPr txBox="1"/>
          <p:nvPr/>
        </p:nvSpPr>
        <p:spPr>
          <a:xfrm>
            <a:off x="234852" y="1416630"/>
            <a:ext cx="10205484" cy="1021773"/>
          </a:xfrm>
          <a:prstGeom prst="rect">
            <a:avLst/>
          </a:prstGeom>
          <a:noFill/>
        </p:spPr>
        <p:txBody>
          <a:bodyPr wrap="square" rtlCol="0">
            <a:noAutofit/>
          </a:bodyPr>
          <a:lstStyle/>
          <a:p>
            <a:pPr algn="l"/>
            <a:r>
              <a:rPr lang="en-US" sz="2800" dirty="0">
                <a:latin typeface="Arial" panose="020B0604020202020204" pitchFamily="34" charset="0"/>
                <a:cs typeface="Arial" panose="020B0604020202020204" pitchFamily="34" charset="0"/>
              </a:rPr>
              <a:t>Each scenario is about 10 pages of detailed cause &amp; effect sequences that illustrate decisions</a:t>
            </a:r>
          </a:p>
        </p:txBody>
      </p:sp>
    </p:spTree>
    <p:extLst>
      <p:ext uri="{BB962C8B-B14F-4D97-AF65-F5344CB8AC3E}">
        <p14:creationId xmlns:p14="http://schemas.microsoft.com/office/powerpoint/2010/main" val="26212624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24" y="34835"/>
            <a:ext cx="12191999" cy="1184365"/>
          </a:xfrm>
        </p:spPr>
        <p:txBody>
          <a:bodyPr/>
          <a:lstStyle/>
          <a:p>
            <a:r>
              <a:rPr lang="en-US" sz="4100" dirty="0">
                <a:solidFill>
                  <a:srgbClr val="0000FF"/>
                </a:solidFill>
                <a:latin typeface="Arial" panose="020B0604020202020204" pitchFamily="34" charset="0"/>
                <a:cs typeface="Arial" panose="020B0604020202020204" pitchFamily="34" charset="0"/>
              </a:rPr>
              <a:t>Global Employment Assumptions</a:t>
            </a:r>
            <a:br>
              <a:rPr lang="en-US" sz="4100" dirty="0">
                <a:solidFill>
                  <a:srgbClr val="0000FF"/>
                </a:solidFill>
                <a:latin typeface="Arial" panose="020B0604020202020204" pitchFamily="34" charset="0"/>
                <a:cs typeface="Arial" panose="020B0604020202020204" pitchFamily="34" charset="0"/>
              </a:rPr>
            </a:br>
            <a:r>
              <a:rPr lang="en-US" sz="4100" dirty="0">
                <a:solidFill>
                  <a:schemeClr val="tx1"/>
                </a:solidFill>
                <a:latin typeface="Arial" panose="020B0604020202020204" pitchFamily="34" charset="0"/>
                <a:cs typeface="Arial" panose="020B0604020202020204" pitchFamily="34" charset="0"/>
              </a:rPr>
              <a:t>Workforce 3 billion 2000; 6 billion 2050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34026986"/>
              </p:ext>
            </p:extLst>
          </p:nvPr>
        </p:nvGraphicFramePr>
        <p:xfrm>
          <a:off x="-2" y="1524000"/>
          <a:ext cx="12198352" cy="5076825"/>
        </p:xfrm>
        <a:graphic>
          <a:graphicData uri="http://schemas.openxmlformats.org/drawingml/2006/table">
            <a:tbl>
              <a:tblPr firstRow="1" bandRow="1">
                <a:tableStyleId>{5C22544A-7EE6-4342-B048-85BDC9FD1C3A}</a:tableStyleId>
              </a:tblPr>
              <a:tblGrid>
                <a:gridCol w="3049588">
                  <a:extLst>
                    <a:ext uri="{9D8B030D-6E8A-4147-A177-3AD203B41FA5}">
                      <a16:colId xmlns:a16="http://schemas.microsoft.com/office/drawing/2014/main" val="20000"/>
                    </a:ext>
                  </a:extLst>
                </a:gridCol>
                <a:gridCol w="3049588">
                  <a:extLst>
                    <a:ext uri="{9D8B030D-6E8A-4147-A177-3AD203B41FA5}">
                      <a16:colId xmlns:a16="http://schemas.microsoft.com/office/drawing/2014/main" val="20001"/>
                    </a:ext>
                  </a:extLst>
                </a:gridCol>
                <a:gridCol w="3049588">
                  <a:extLst>
                    <a:ext uri="{9D8B030D-6E8A-4147-A177-3AD203B41FA5}">
                      <a16:colId xmlns:a16="http://schemas.microsoft.com/office/drawing/2014/main" val="20002"/>
                    </a:ext>
                  </a:extLst>
                </a:gridCol>
                <a:gridCol w="3049588">
                  <a:extLst>
                    <a:ext uri="{9D8B030D-6E8A-4147-A177-3AD203B41FA5}">
                      <a16:colId xmlns:a16="http://schemas.microsoft.com/office/drawing/2014/main" val="20003"/>
                    </a:ext>
                  </a:extLst>
                </a:gridCol>
              </a:tblGrid>
              <a:tr h="1015365">
                <a:tc>
                  <a:txBody>
                    <a:bodyPr/>
                    <a:lstStyle/>
                    <a:p>
                      <a:endParaRPr lang="en-US" sz="2800" dirty="0">
                        <a:latin typeface="Arial" panose="020B0604020202020204" pitchFamily="34" charset="0"/>
                        <a:cs typeface="Arial" panose="020B0604020202020204" pitchFamily="34" charset="0"/>
                      </a:endParaRPr>
                    </a:p>
                  </a:txBody>
                  <a:tcPr marL="91441" marR="91441" marT="45719" marB="45719" anchor="ctr"/>
                </a:tc>
                <a:tc>
                  <a:txBody>
                    <a:bodyPr/>
                    <a:lstStyle/>
                    <a:p>
                      <a:pPr algn="ctr"/>
                      <a:r>
                        <a:rPr lang="en-US" sz="2800" dirty="0">
                          <a:latin typeface="Arial" panose="020B0604020202020204" pitchFamily="34" charset="0"/>
                          <a:cs typeface="Arial" panose="020B0604020202020204" pitchFamily="34" charset="0"/>
                        </a:rPr>
                        <a:t>Scenario 1</a:t>
                      </a:r>
                    </a:p>
                    <a:p>
                      <a:pPr algn="ctr"/>
                      <a:r>
                        <a:rPr lang="en-US" sz="2000" dirty="0">
                          <a:latin typeface="Arial" panose="020B0604020202020204" pitchFamily="34" charset="0"/>
                          <a:cs typeface="Arial" panose="020B0604020202020204" pitchFamily="34" charset="0"/>
                        </a:rPr>
                        <a:t>Business</a:t>
                      </a:r>
                      <a:r>
                        <a:rPr lang="en-US" sz="2000" baseline="0" dirty="0">
                          <a:latin typeface="Arial" panose="020B0604020202020204" pitchFamily="34" charset="0"/>
                          <a:cs typeface="Arial" panose="020B0604020202020204" pitchFamily="34" charset="0"/>
                        </a:rPr>
                        <a:t> as Usual</a:t>
                      </a:r>
                      <a:endParaRPr lang="en-US" sz="2000" dirty="0">
                        <a:latin typeface="Arial" panose="020B0604020202020204" pitchFamily="34" charset="0"/>
                        <a:cs typeface="Arial" panose="020B0604020202020204" pitchFamily="34" charset="0"/>
                      </a:endParaRPr>
                    </a:p>
                  </a:txBody>
                  <a:tcPr marL="91441" marR="91441" marT="45719" marB="45719" anchor="ctr"/>
                </a:tc>
                <a:tc>
                  <a:txBody>
                    <a:bodyPr/>
                    <a:lstStyle/>
                    <a:p>
                      <a:pPr algn="ctr"/>
                      <a:r>
                        <a:rPr lang="en-US" sz="2800" dirty="0">
                          <a:latin typeface="Arial" panose="020B0604020202020204" pitchFamily="34" charset="0"/>
                          <a:cs typeface="Arial" panose="020B0604020202020204" pitchFamily="34" charset="0"/>
                        </a:rPr>
                        <a:t>Scenario</a:t>
                      </a:r>
                      <a:r>
                        <a:rPr lang="en-US" sz="2800" baseline="0" dirty="0">
                          <a:latin typeface="Arial" panose="020B0604020202020204" pitchFamily="34" charset="0"/>
                          <a:cs typeface="Arial" panose="020B0604020202020204" pitchFamily="34" charset="0"/>
                        </a:rPr>
                        <a:t> 2 </a:t>
                      </a:r>
                      <a:r>
                        <a:rPr lang="en-US" sz="2000" baseline="0" dirty="0">
                          <a:latin typeface="Arial" panose="020B0604020202020204" pitchFamily="34" charset="0"/>
                          <a:cs typeface="Arial" panose="020B0604020202020204" pitchFamily="34" charset="0"/>
                        </a:rPr>
                        <a:t>Political Turmoil</a:t>
                      </a:r>
                      <a:endParaRPr lang="en-US" sz="2000" dirty="0">
                        <a:latin typeface="Arial" panose="020B0604020202020204" pitchFamily="34" charset="0"/>
                        <a:cs typeface="Arial" panose="020B0604020202020204" pitchFamily="34" charset="0"/>
                      </a:endParaRPr>
                    </a:p>
                  </a:txBody>
                  <a:tcPr marL="91441" marR="91441" marT="45719" marB="45719" anchor="ctr"/>
                </a:tc>
                <a:tc>
                  <a:txBody>
                    <a:bodyPr/>
                    <a:lstStyle/>
                    <a:p>
                      <a:pPr algn="ctr"/>
                      <a:r>
                        <a:rPr lang="en-US" sz="2800" dirty="0">
                          <a:latin typeface="Arial" panose="020B0604020202020204" pitchFamily="34" charset="0"/>
                          <a:cs typeface="Arial" panose="020B0604020202020204" pitchFamily="34" charset="0"/>
                        </a:rPr>
                        <a:t>Scenario 3</a:t>
                      </a:r>
                    </a:p>
                    <a:p>
                      <a:pPr algn="ctr"/>
                      <a:r>
                        <a:rPr lang="en-US" sz="2000" dirty="0">
                          <a:latin typeface="Arial" panose="020B0604020202020204" pitchFamily="34" charset="0"/>
                          <a:cs typeface="Arial" panose="020B0604020202020204" pitchFamily="34" charset="0"/>
                        </a:rPr>
                        <a:t>Self-Actualization</a:t>
                      </a:r>
                    </a:p>
                  </a:txBody>
                  <a:tcPr marL="91441" marR="91441" marT="45719" marB="45719" anchor="ctr"/>
                </a:tc>
                <a:extLst>
                  <a:ext uri="{0D108BD9-81ED-4DB2-BD59-A6C34878D82A}">
                    <a16:rowId xmlns:a16="http://schemas.microsoft.com/office/drawing/2014/main" val="10000"/>
                  </a:ext>
                </a:extLst>
              </a:tr>
              <a:tr h="1015365">
                <a:tc>
                  <a:txBody>
                    <a:bodyPr/>
                    <a:lstStyle/>
                    <a:p>
                      <a:r>
                        <a:rPr lang="en-US" sz="2800" dirty="0">
                          <a:latin typeface="Arial" panose="020B0604020202020204" pitchFamily="34" charset="0"/>
                          <a:cs typeface="Arial" panose="020B0604020202020204" pitchFamily="34" charset="0"/>
                        </a:rPr>
                        <a:t>Employed</a:t>
                      </a:r>
                    </a:p>
                  </a:txBody>
                  <a:tcPr marL="91441" marR="91441" marT="45719" marB="45719" anchor="ctr"/>
                </a:tc>
                <a:tc>
                  <a:txBody>
                    <a:bodyPr/>
                    <a:lstStyle/>
                    <a:p>
                      <a:pPr algn="ctr"/>
                      <a:r>
                        <a:rPr lang="en-US" sz="2800" dirty="0">
                          <a:latin typeface="Arial" panose="020B0604020202020204" pitchFamily="34" charset="0"/>
                          <a:cs typeface="Arial" panose="020B0604020202020204" pitchFamily="34" charset="0"/>
                        </a:rPr>
                        <a:t>2</a:t>
                      </a:r>
                      <a:r>
                        <a:rPr lang="en-US" sz="2800" baseline="0" dirty="0">
                          <a:latin typeface="Arial" panose="020B0604020202020204" pitchFamily="34" charset="0"/>
                          <a:cs typeface="Arial" panose="020B0604020202020204" pitchFamily="34" charset="0"/>
                        </a:rPr>
                        <a:t> Billion</a:t>
                      </a:r>
                      <a:endParaRPr lang="en-US" sz="2800" dirty="0">
                        <a:latin typeface="Arial" panose="020B0604020202020204" pitchFamily="34" charset="0"/>
                        <a:cs typeface="Arial" panose="020B0604020202020204" pitchFamily="34" charset="0"/>
                      </a:endParaRPr>
                    </a:p>
                  </a:txBody>
                  <a:tcPr marL="91441" marR="91441" marT="45719" marB="45719" anchor="ctr"/>
                </a:tc>
                <a:tc>
                  <a:txBody>
                    <a:bodyPr/>
                    <a:lstStyle/>
                    <a:p>
                      <a:pPr algn="ctr"/>
                      <a:r>
                        <a:rPr lang="en-US" sz="2800" dirty="0">
                          <a:latin typeface="Arial" panose="020B0604020202020204" pitchFamily="34" charset="0"/>
                          <a:cs typeface="Arial" panose="020B0604020202020204" pitchFamily="34" charset="0"/>
                        </a:rPr>
                        <a:t>1 Billion</a:t>
                      </a:r>
                    </a:p>
                  </a:txBody>
                  <a:tcPr marL="91441" marR="91441" marT="45719" marB="45719" anchor="ctr"/>
                </a:tc>
                <a:tc>
                  <a:txBody>
                    <a:bodyPr/>
                    <a:lstStyle/>
                    <a:p>
                      <a:pPr algn="ctr"/>
                      <a:r>
                        <a:rPr lang="en-US" sz="2800" dirty="0">
                          <a:latin typeface="Arial" panose="020B0604020202020204" pitchFamily="34" charset="0"/>
                          <a:cs typeface="Arial" panose="020B0604020202020204" pitchFamily="34" charset="0"/>
                        </a:rPr>
                        <a:t>1 Billion</a:t>
                      </a:r>
                    </a:p>
                  </a:txBody>
                  <a:tcPr marL="91441" marR="91441" marT="45719" marB="45719" anchor="ctr"/>
                </a:tc>
                <a:extLst>
                  <a:ext uri="{0D108BD9-81ED-4DB2-BD59-A6C34878D82A}">
                    <a16:rowId xmlns:a16="http://schemas.microsoft.com/office/drawing/2014/main" val="10001"/>
                  </a:ext>
                </a:extLst>
              </a:tr>
              <a:tr h="1015365">
                <a:tc>
                  <a:txBody>
                    <a:bodyPr/>
                    <a:lstStyle/>
                    <a:p>
                      <a:r>
                        <a:rPr lang="en-US" sz="2800" dirty="0">
                          <a:latin typeface="Arial" panose="020B0604020202020204" pitchFamily="34" charset="0"/>
                          <a:cs typeface="Arial" panose="020B0604020202020204" pitchFamily="34" charset="0"/>
                        </a:rPr>
                        <a:t>Self-Employed</a:t>
                      </a:r>
                    </a:p>
                  </a:txBody>
                  <a:tcPr marL="91441" marR="91441" marT="45719" marB="45719" anchor="ctr"/>
                </a:tc>
                <a:tc>
                  <a:txBody>
                    <a:bodyPr/>
                    <a:lstStyle/>
                    <a:p>
                      <a:pPr algn="ctr"/>
                      <a:r>
                        <a:rPr lang="en-US" sz="2800" dirty="0">
                          <a:latin typeface="Arial" panose="020B0604020202020204" pitchFamily="34" charset="0"/>
                          <a:cs typeface="Arial" panose="020B0604020202020204" pitchFamily="34" charset="0"/>
                        </a:rPr>
                        <a:t>2</a:t>
                      </a:r>
                      <a:r>
                        <a:rPr lang="en-US" sz="2800" baseline="0" dirty="0">
                          <a:latin typeface="Arial" panose="020B0604020202020204" pitchFamily="34" charset="0"/>
                          <a:cs typeface="Arial" panose="020B0604020202020204" pitchFamily="34" charset="0"/>
                        </a:rPr>
                        <a:t> Billion</a:t>
                      </a:r>
                      <a:endParaRPr lang="en-US" sz="2800" dirty="0">
                        <a:latin typeface="Arial" panose="020B0604020202020204" pitchFamily="34" charset="0"/>
                        <a:cs typeface="Arial" panose="020B0604020202020204" pitchFamily="34" charset="0"/>
                      </a:endParaRPr>
                    </a:p>
                  </a:txBody>
                  <a:tcPr marL="91441" marR="91441" marT="45719" marB="45719" anchor="ctr"/>
                </a:tc>
                <a:tc>
                  <a:txBody>
                    <a:bodyPr/>
                    <a:lstStyle/>
                    <a:p>
                      <a:pPr algn="ctr"/>
                      <a:r>
                        <a:rPr lang="en-US" sz="2800" dirty="0">
                          <a:latin typeface="Arial" panose="020B0604020202020204" pitchFamily="34" charset="0"/>
                          <a:cs typeface="Arial" panose="020B0604020202020204" pitchFamily="34" charset="0"/>
                        </a:rPr>
                        <a:t>1 Billion</a:t>
                      </a:r>
                    </a:p>
                  </a:txBody>
                  <a:tcPr marL="91441" marR="91441" marT="45719" marB="45719" anchor="ctr"/>
                </a:tc>
                <a:tc>
                  <a:txBody>
                    <a:bodyPr/>
                    <a:lstStyle/>
                    <a:p>
                      <a:pPr algn="ctr"/>
                      <a:r>
                        <a:rPr lang="en-US" sz="2800" dirty="0">
                          <a:latin typeface="Arial" panose="020B0604020202020204" pitchFamily="34" charset="0"/>
                          <a:cs typeface="Arial" panose="020B0604020202020204" pitchFamily="34" charset="0"/>
                        </a:rPr>
                        <a:t>3</a:t>
                      </a:r>
                      <a:r>
                        <a:rPr lang="en-US" sz="2800" baseline="0" dirty="0">
                          <a:latin typeface="Arial" panose="020B0604020202020204" pitchFamily="34" charset="0"/>
                          <a:cs typeface="Arial" panose="020B0604020202020204" pitchFamily="34" charset="0"/>
                        </a:rPr>
                        <a:t> Billion</a:t>
                      </a:r>
                      <a:endParaRPr lang="en-US" sz="2800" dirty="0">
                        <a:latin typeface="Arial" panose="020B0604020202020204" pitchFamily="34" charset="0"/>
                        <a:cs typeface="Arial" panose="020B0604020202020204" pitchFamily="34" charset="0"/>
                      </a:endParaRPr>
                    </a:p>
                  </a:txBody>
                  <a:tcPr marL="91441" marR="91441" marT="45719" marB="45719" anchor="ctr"/>
                </a:tc>
                <a:extLst>
                  <a:ext uri="{0D108BD9-81ED-4DB2-BD59-A6C34878D82A}">
                    <a16:rowId xmlns:a16="http://schemas.microsoft.com/office/drawing/2014/main" val="10002"/>
                  </a:ext>
                </a:extLst>
              </a:tr>
              <a:tr h="1015365">
                <a:tc>
                  <a:txBody>
                    <a:bodyPr/>
                    <a:lstStyle/>
                    <a:p>
                      <a:r>
                        <a:rPr lang="en-US" sz="2800" dirty="0">
                          <a:latin typeface="Arial" panose="020B0604020202020204" pitchFamily="34" charset="0"/>
                          <a:cs typeface="Arial" panose="020B0604020202020204" pitchFamily="34" charset="0"/>
                        </a:rPr>
                        <a:t>Unemployed or in transition</a:t>
                      </a:r>
                    </a:p>
                  </a:txBody>
                  <a:tcPr marL="91441" marR="91441" marT="45719" marB="45719" anchor="ctr"/>
                </a:tc>
                <a:tc>
                  <a:txBody>
                    <a:bodyPr/>
                    <a:lstStyle/>
                    <a:p>
                      <a:pPr algn="ctr"/>
                      <a:r>
                        <a:rPr lang="en-US" sz="2800" dirty="0">
                          <a:latin typeface="Arial" panose="020B0604020202020204" pitchFamily="34" charset="0"/>
                          <a:cs typeface="Arial" panose="020B0604020202020204" pitchFamily="34" charset="0"/>
                        </a:rPr>
                        <a:t>1 Billion</a:t>
                      </a:r>
                    </a:p>
                  </a:txBody>
                  <a:tcPr marL="91441" marR="91441" marT="45719" marB="45719" anchor="ctr"/>
                </a:tc>
                <a:tc>
                  <a:txBody>
                    <a:bodyPr/>
                    <a:lstStyle/>
                    <a:p>
                      <a:pPr algn="ctr"/>
                      <a:r>
                        <a:rPr lang="en-US" sz="2800" dirty="0">
                          <a:latin typeface="Arial" panose="020B0604020202020204" pitchFamily="34" charset="0"/>
                          <a:cs typeface="Arial" panose="020B0604020202020204" pitchFamily="34" charset="0"/>
                        </a:rPr>
                        <a:t>2 Billion</a:t>
                      </a:r>
                    </a:p>
                  </a:txBody>
                  <a:tcPr marL="91441" marR="91441" marT="45719" marB="45719" anchor="ctr"/>
                </a:tc>
                <a:tc>
                  <a:txBody>
                    <a:bodyPr/>
                    <a:lstStyle/>
                    <a:p>
                      <a:pPr algn="ctr"/>
                      <a:r>
                        <a:rPr lang="en-US" sz="2800" dirty="0">
                          <a:latin typeface="Arial" panose="020B0604020202020204" pitchFamily="34" charset="0"/>
                          <a:cs typeface="Arial" panose="020B0604020202020204" pitchFamily="34" charset="0"/>
                        </a:rPr>
                        <a:t>1 Billion</a:t>
                      </a:r>
                    </a:p>
                  </a:txBody>
                  <a:tcPr marL="91441" marR="91441" marT="45719" marB="45719" anchor="ctr"/>
                </a:tc>
                <a:extLst>
                  <a:ext uri="{0D108BD9-81ED-4DB2-BD59-A6C34878D82A}">
                    <a16:rowId xmlns:a16="http://schemas.microsoft.com/office/drawing/2014/main" val="10003"/>
                  </a:ext>
                </a:extLst>
              </a:tr>
              <a:tr h="1015365">
                <a:tc>
                  <a:txBody>
                    <a:bodyPr/>
                    <a:lstStyle/>
                    <a:p>
                      <a:r>
                        <a:rPr lang="en-US" sz="2800" dirty="0">
                          <a:latin typeface="Arial" panose="020B0604020202020204" pitchFamily="34" charset="0"/>
                          <a:cs typeface="Arial" panose="020B0604020202020204" pitchFamily="34" charset="0"/>
                        </a:rPr>
                        <a:t>Informal</a:t>
                      </a:r>
                      <a:r>
                        <a:rPr lang="en-US" sz="2800" baseline="0" dirty="0">
                          <a:latin typeface="Arial" panose="020B0604020202020204" pitchFamily="34" charset="0"/>
                          <a:cs typeface="Arial" panose="020B0604020202020204" pitchFamily="34" charset="0"/>
                        </a:rPr>
                        <a:t> Economy</a:t>
                      </a:r>
                      <a:endParaRPr lang="en-US" sz="2800" dirty="0">
                        <a:latin typeface="Arial" panose="020B0604020202020204" pitchFamily="34" charset="0"/>
                        <a:cs typeface="Arial" panose="020B0604020202020204" pitchFamily="34" charset="0"/>
                      </a:endParaRPr>
                    </a:p>
                  </a:txBody>
                  <a:tcPr marL="91441" marR="91441" marT="45719" marB="45719" anchor="ctr"/>
                </a:tc>
                <a:tc>
                  <a:txBody>
                    <a:bodyPr/>
                    <a:lstStyle/>
                    <a:p>
                      <a:pPr algn="ctr"/>
                      <a:r>
                        <a:rPr lang="en-US" sz="2800" dirty="0">
                          <a:latin typeface="Arial" panose="020B0604020202020204" pitchFamily="34" charset="0"/>
                          <a:cs typeface="Arial" panose="020B0604020202020204" pitchFamily="34" charset="0"/>
                        </a:rPr>
                        <a:t>1 Billion</a:t>
                      </a:r>
                    </a:p>
                  </a:txBody>
                  <a:tcPr marL="91441" marR="91441" marT="45719" marB="45719" anchor="ctr"/>
                </a:tc>
                <a:tc>
                  <a:txBody>
                    <a:bodyPr/>
                    <a:lstStyle/>
                    <a:p>
                      <a:pPr algn="ctr"/>
                      <a:r>
                        <a:rPr lang="en-US" sz="2800" dirty="0">
                          <a:latin typeface="Arial" panose="020B0604020202020204" pitchFamily="34" charset="0"/>
                          <a:cs typeface="Arial" panose="020B0604020202020204" pitchFamily="34" charset="0"/>
                        </a:rPr>
                        <a:t>2 Billion</a:t>
                      </a:r>
                    </a:p>
                  </a:txBody>
                  <a:tcPr marL="91441" marR="91441" marT="45719" marB="45719" anchor="ctr"/>
                </a:tc>
                <a:tc>
                  <a:txBody>
                    <a:bodyPr/>
                    <a:lstStyle/>
                    <a:p>
                      <a:pPr algn="ctr"/>
                      <a:r>
                        <a:rPr lang="en-US" sz="2800" dirty="0">
                          <a:latin typeface="Arial" panose="020B0604020202020204" pitchFamily="34" charset="0"/>
                          <a:cs typeface="Arial" panose="020B0604020202020204" pitchFamily="34" charset="0"/>
                        </a:rPr>
                        <a:t>1 Billion</a:t>
                      </a:r>
                    </a:p>
                  </a:txBody>
                  <a:tcPr marL="91441" marR="91441" marT="45719" marB="45719"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4864916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6" y="152402"/>
            <a:ext cx="10281645" cy="785783"/>
          </a:xfrm>
        </p:spPr>
        <p:txBody>
          <a:bodyPr/>
          <a:lstStyle/>
          <a:p>
            <a:pPr algn="ctr"/>
            <a:r>
              <a:rPr lang="en-US" sz="4400" dirty="0">
                <a:solidFill>
                  <a:srgbClr val="0000FF"/>
                </a:solidFill>
                <a:latin typeface="Arial" panose="020B0604020202020204" pitchFamily="34" charset="0"/>
                <a:cs typeface="Arial" panose="020B0604020202020204" pitchFamily="34" charset="0"/>
              </a:rPr>
              <a:t>Scenario 1: </a:t>
            </a:r>
          </a:p>
        </p:txBody>
      </p:sp>
      <p:sp>
        <p:nvSpPr>
          <p:cNvPr id="3" name="Content Placeholder 2"/>
          <p:cNvSpPr>
            <a:spLocks noGrp="1"/>
          </p:cNvSpPr>
          <p:nvPr>
            <p:ph idx="1"/>
          </p:nvPr>
        </p:nvSpPr>
        <p:spPr>
          <a:xfrm>
            <a:off x="387159" y="1371600"/>
            <a:ext cx="11652531" cy="5181600"/>
          </a:xfrm>
        </p:spPr>
        <p:txBody>
          <a:bodyPr/>
          <a:lstStyle/>
          <a:p>
            <a:pPr marL="0" indent="0" algn="ctr">
              <a:buNone/>
            </a:pPr>
            <a:r>
              <a:rPr lang="en-US" sz="4000" b="1" dirty="0">
                <a:solidFill>
                  <a:srgbClr val="0000FF"/>
                </a:solidFill>
                <a:latin typeface="Arial" panose="020B0604020202020204" pitchFamily="34" charset="0"/>
                <a:cs typeface="Arial" panose="020B0604020202020204" pitchFamily="34" charset="0"/>
              </a:rPr>
              <a:t>It’s Complicated – A Mixed Bag</a:t>
            </a:r>
          </a:p>
          <a:p>
            <a:endParaRPr lang="en-US" sz="10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 business-as-usual trend projection</a:t>
            </a:r>
          </a:p>
          <a:p>
            <a:r>
              <a:rPr lang="en-US" sz="2800" dirty="0">
                <a:latin typeface="Arial" panose="020B0604020202020204" pitchFamily="34" charset="0"/>
                <a:cs typeface="Arial" panose="020B0604020202020204" pitchFamily="34" charset="0"/>
              </a:rPr>
              <a:t>Increasing acceleration of change with both intelligence and stupidity</a:t>
            </a:r>
          </a:p>
          <a:p>
            <a:r>
              <a:rPr lang="en-US" sz="2800" dirty="0">
                <a:latin typeface="Arial" panose="020B0604020202020204" pitchFamily="34" charset="0"/>
                <a:cs typeface="Arial" panose="020B0604020202020204" pitchFamily="34" charset="0"/>
              </a:rPr>
              <a:t>Irregular adoption of advance technology</a:t>
            </a:r>
          </a:p>
          <a:p>
            <a:r>
              <a:rPr lang="en-US" sz="2800" dirty="0">
                <a:latin typeface="Arial" panose="020B0604020202020204" pitchFamily="34" charset="0"/>
                <a:cs typeface="Arial" panose="020B0604020202020204" pitchFamily="34" charset="0"/>
              </a:rPr>
              <a:t>Major employment growth in Biotech Industries</a:t>
            </a:r>
          </a:p>
          <a:p>
            <a:r>
              <a:rPr lang="en-US" sz="2800" dirty="0">
                <a:latin typeface="Arial" panose="020B0604020202020204" pitchFamily="34" charset="0"/>
                <a:cs typeface="Arial" panose="020B0604020202020204" pitchFamily="34" charset="0"/>
              </a:rPr>
              <a:t>High unemployment where governments did not create long-range strategies</a:t>
            </a:r>
          </a:p>
          <a:p>
            <a:r>
              <a:rPr lang="en-US" sz="2800" dirty="0">
                <a:latin typeface="Arial" panose="020B0604020202020204" pitchFamily="34" charset="0"/>
                <a:cs typeface="Arial" panose="020B0604020202020204" pitchFamily="34" charset="0"/>
              </a:rPr>
              <a:t>Mixed success on the use of universal basic income. </a:t>
            </a:r>
          </a:p>
          <a:p>
            <a:r>
              <a:rPr lang="en-US" sz="2800" dirty="0">
                <a:latin typeface="Arial" panose="020B0604020202020204" pitchFamily="34" charset="0"/>
                <a:cs typeface="Arial" panose="020B0604020202020204" pitchFamily="34" charset="0"/>
              </a:rPr>
              <a:t>Giant corporations grow beyond government control, in this government-corporate, virtual-3D, multi-polar world of 2050. </a:t>
            </a:r>
          </a:p>
        </p:txBody>
      </p:sp>
    </p:spTree>
    <p:extLst>
      <p:ext uri="{BB962C8B-B14F-4D97-AF65-F5344CB8AC3E}">
        <p14:creationId xmlns:p14="http://schemas.microsoft.com/office/powerpoint/2010/main" val="22520424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614" y="119062"/>
            <a:ext cx="11500210" cy="1100138"/>
          </a:xfrm>
        </p:spPr>
        <p:txBody>
          <a:bodyPr>
            <a:noAutofit/>
          </a:bodyPr>
          <a:lstStyle/>
          <a:p>
            <a:r>
              <a:rPr lang="en-US" sz="4000" dirty="0">
                <a:solidFill>
                  <a:srgbClr val="0000FF"/>
                </a:solidFill>
                <a:latin typeface="Arial" panose="020B0604020202020204" pitchFamily="34" charset="0"/>
                <a:cs typeface="Arial" panose="020B0604020202020204" pitchFamily="34" charset="0"/>
              </a:rPr>
              <a:t>IoT AI Contact Lens – always in Virtual and Augmented Reality connected to the word</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739" y="2760468"/>
            <a:ext cx="5522450" cy="409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8949" y="3581400"/>
            <a:ext cx="6619988" cy="3304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9231" y="1219200"/>
            <a:ext cx="4072758"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2524" y="1371600"/>
            <a:ext cx="4289467" cy="1295400"/>
          </a:xfrm>
          <a:prstGeom prst="rect">
            <a:avLst/>
          </a:prstGeom>
          <a:noFill/>
        </p:spPr>
        <p:txBody>
          <a:bodyPr wrap="square" rtlCol="0">
            <a:noAutofit/>
          </a:bodyPr>
          <a:lstStyle/>
          <a:p>
            <a:pPr algn="l"/>
            <a:r>
              <a:rPr lang="en-US" sz="2600" b="1" dirty="0">
                <a:solidFill>
                  <a:srgbClr val="FF0000"/>
                </a:solidFill>
                <a:latin typeface="Arial" panose="020B0604020202020204" pitchFamily="34" charset="0"/>
                <a:cs typeface="Arial" panose="020B0604020202020204" pitchFamily="34" charset="0"/>
              </a:rPr>
              <a:t>Hands-free, </a:t>
            </a:r>
            <a:r>
              <a:rPr lang="en-US" sz="2600" b="1" dirty="0">
                <a:solidFill>
                  <a:srgbClr val="0000FF"/>
                </a:solidFill>
                <a:latin typeface="Arial" panose="020B0604020202020204" pitchFamily="34" charset="0"/>
                <a:cs typeface="Arial" panose="020B0604020202020204" pitchFamily="34" charset="0"/>
              </a:rPr>
              <a:t>phone-free, </a:t>
            </a:r>
            <a:r>
              <a:rPr lang="en-US" sz="2600" b="1" dirty="0">
                <a:latin typeface="Arial" panose="020B0604020202020204" pitchFamily="34" charset="0"/>
                <a:cs typeface="Arial" panose="020B0604020202020204" pitchFamily="34" charset="0"/>
              </a:rPr>
              <a:t>laptop-free</a:t>
            </a:r>
            <a:r>
              <a:rPr lang="en-US" sz="2600" b="1" dirty="0">
                <a:solidFill>
                  <a:srgbClr val="0000FF"/>
                </a:solidFill>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AI-Human symbiosis </a:t>
            </a:r>
          </a:p>
        </p:txBody>
      </p:sp>
      <p:pic>
        <p:nvPicPr>
          <p:cNvPr id="3430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9503" y="1143000"/>
            <a:ext cx="4143874"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79070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3045"/>
                                        </p:tgtEl>
                                        <p:attrNameLst>
                                          <p:attrName>style.visibility</p:attrName>
                                        </p:attrNameLst>
                                      </p:cBhvr>
                                      <p:to>
                                        <p:strVal val="visible"/>
                                      </p:to>
                                    </p:set>
                                    <p:animEffect transition="in" filter="fade">
                                      <p:cBhvr>
                                        <p:cTn id="19" dur="500"/>
                                        <p:tgtEl>
                                          <p:spTgt spid="34304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75"/>
                                        </p:tgtEl>
                                        <p:attrNameLst>
                                          <p:attrName>style.visibility</p:attrName>
                                        </p:attrNameLst>
                                      </p:cBhvr>
                                      <p:to>
                                        <p:strVal val="visible"/>
                                      </p:to>
                                    </p:set>
                                    <p:animEffect transition="in" filter="fade">
                                      <p:cBhvr>
                                        <p:cTn id="24"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891" y="-25224"/>
            <a:ext cx="12499976" cy="1219200"/>
          </a:xfrm>
        </p:spPr>
        <p:txBody>
          <a:bodyPr/>
          <a:lstStyle/>
          <a:p>
            <a:r>
              <a:rPr lang="en-US" sz="3600" dirty="0">
                <a:solidFill>
                  <a:schemeClr val="bg2">
                    <a:lumMod val="75000"/>
                    <a:lumOff val="25000"/>
                  </a:schemeClr>
                </a:solidFill>
                <a:latin typeface="Arial" pitchFamily="34" charset="0"/>
                <a:ea typeface="Tahoma" pitchFamily="34" charset="0"/>
                <a:cs typeface="Arial" pitchFamily="34" charset="0"/>
              </a:rPr>
              <a:t>Human Augmentation: AI-Brain Interface </a:t>
            </a:r>
            <a:br>
              <a:rPr lang="en-US" sz="3600" dirty="0">
                <a:solidFill>
                  <a:schemeClr val="bg2">
                    <a:lumMod val="75000"/>
                    <a:lumOff val="25000"/>
                  </a:schemeClr>
                </a:solidFill>
                <a:latin typeface="Arial" pitchFamily="34" charset="0"/>
                <a:ea typeface="Tahoma" pitchFamily="34" charset="0"/>
                <a:cs typeface="Arial" pitchFamily="34" charset="0"/>
              </a:rPr>
            </a:br>
            <a:r>
              <a:rPr lang="en-US" sz="3600" dirty="0">
                <a:solidFill>
                  <a:schemeClr val="bg2">
                    <a:lumMod val="75000"/>
                    <a:lumOff val="25000"/>
                  </a:schemeClr>
                </a:solidFill>
                <a:latin typeface="Arial" pitchFamily="34" charset="0"/>
                <a:ea typeface="Tahoma" pitchFamily="34" charset="0"/>
                <a:cs typeface="Arial" pitchFamily="34" charset="0"/>
              </a:rPr>
              <a:t>as a “Neural Lace”</a:t>
            </a:r>
            <a:endParaRPr lang="en-US" dirty="0">
              <a:solidFill>
                <a:schemeClr val="bg2">
                  <a:lumMod val="75000"/>
                  <a:lumOff val="25000"/>
                </a:schemeClr>
              </a:solidFill>
              <a:latin typeface="Arial" pitchFamily="34" charset="0"/>
              <a:ea typeface="Tahoma" pitchFamily="34" charset="0"/>
              <a:cs typeface="Arial"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76507367"/>
              </p:ext>
            </p:extLst>
          </p:nvPr>
        </p:nvGraphicFramePr>
        <p:xfrm>
          <a:off x="4803775" y="2133600"/>
          <a:ext cx="7011988" cy="40444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79375" y="3463635"/>
            <a:ext cx="4471555" cy="2971799"/>
          </a:xfrm>
          <a:prstGeom prst="rect">
            <a:avLst/>
          </a:prstGeom>
          <a:noFill/>
        </p:spPr>
        <p:txBody>
          <a:bodyPr wrap="square" rtlCol="0">
            <a:noAutofit/>
          </a:bodyPr>
          <a:lstStyle/>
          <a:p>
            <a:r>
              <a:rPr lang="en-US" dirty="0">
                <a:latin typeface="Arial" pitchFamily="34" charset="0"/>
                <a:ea typeface="Tahoma" pitchFamily="34" charset="0"/>
                <a:cs typeface="Arial" pitchFamily="34" charset="0"/>
              </a:rPr>
              <a:t>“Neural lace:” a mesh of electronics [and photonics] that will allow AI and the brain to work together. – Elon Musk</a:t>
            </a:r>
          </a:p>
          <a:p>
            <a:endParaRPr lang="en-US" dirty="0">
              <a:latin typeface="Arial" pitchFamily="34" charset="0"/>
              <a:ea typeface="Tahoma" pitchFamily="34" charset="0"/>
              <a:cs typeface="Arial" pitchFamily="34" charset="0"/>
            </a:endParaRPr>
          </a:p>
          <a:p>
            <a:r>
              <a:rPr lang="en-US" dirty="0">
                <a:latin typeface="Arial" pitchFamily="34" charset="0"/>
                <a:ea typeface="Tahoma" pitchFamily="34" charset="0"/>
                <a:cs typeface="Arial" pitchFamily="34" charset="0"/>
              </a:rPr>
              <a:t>This could help human brains keep up with future enhancements in AI. </a:t>
            </a:r>
          </a:p>
          <a:p>
            <a:endParaRPr lang="en-US" dirty="0">
              <a:latin typeface="Arial" pitchFamily="34" charset="0"/>
              <a:ea typeface="Tahoma" pitchFamily="34" charset="0"/>
              <a:cs typeface="Arial" pitchFamily="34" charset="0"/>
            </a:endParaRPr>
          </a:p>
          <a:p>
            <a:endParaRPr lang="en-US" dirty="0">
              <a:latin typeface="Arial" pitchFamily="34" charset="0"/>
              <a:ea typeface="Tahoma" pitchFamily="34" charset="0"/>
              <a:cs typeface="Arial" pitchFamily="34" charset="0"/>
            </a:endParaRPr>
          </a:p>
          <a:p>
            <a:endParaRPr lang="en-US" dirty="0" err="1">
              <a:latin typeface="Arial" pitchFamily="34" charset="0"/>
              <a:ea typeface="Tahoma" pitchFamily="34" charset="0"/>
              <a:cs typeface="Arial" pitchFamily="34" charset="0"/>
            </a:endParaRPr>
          </a:p>
        </p:txBody>
      </p:sp>
      <p:pic>
        <p:nvPicPr>
          <p:cNvPr id="34816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6575" y="1217837"/>
            <a:ext cx="3254602" cy="228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bwMode="gray">
          <a:xfrm>
            <a:off x="3432175" y="2895600"/>
            <a:ext cx="4572000" cy="1524000"/>
          </a:xfrm>
          <a:prstGeom prst="straightConnector1">
            <a:avLst/>
          </a:prstGeom>
          <a:noFill/>
          <a:ln w="19050">
            <a:solidFill>
              <a:srgbClr val="C00000"/>
            </a:solidFill>
            <a:miter lim="800000"/>
            <a:headEnd type="arrow"/>
            <a:tailEnd type="arrow"/>
          </a:ln>
          <a:effectLst/>
        </p:spPr>
      </p:cxnSp>
      <p:sp>
        <p:nvSpPr>
          <p:cNvPr id="3" name="TextBox 2"/>
          <p:cNvSpPr txBox="1"/>
          <p:nvPr/>
        </p:nvSpPr>
        <p:spPr>
          <a:xfrm>
            <a:off x="5413375" y="1465118"/>
            <a:ext cx="6629400" cy="533400"/>
          </a:xfrm>
          <a:prstGeom prst="rect">
            <a:avLst/>
          </a:prstGeom>
          <a:noFill/>
        </p:spPr>
        <p:txBody>
          <a:bodyPr wrap="square" rtlCol="0">
            <a:noAutofit/>
          </a:bodyPr>
          <a:lstStyle/>
          <a:p>
            <a:r>
              <a:rPr lang="en-US" sz="2800" dirty="0">
                <a:solidFill>
                  <a:srgbClr val="0000FF"/>
                </a:solidFill>
              </a:rPr>
              <a:t>https://www.neuralink.com/ is hiring now</a:t>
            </a:r>
          </a:p>
        </p:txBody>
      </p:sp>
    </p:spTree>
    <p:extLst>
      <p:ext uri="{BB962C8B-B14F-4D97-AF65-F5344CB8AC3E}">
        <p14:creationId xmlns:p14="http://schemas.microsoft.com/office/powerpoint/2010/main" val="320214152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1544" y="9819"/>
            <a:ext cx="8382000" cy="1181100"/>
          </a:xfrm>
        </p:spPr>
        <p:txBody>
          <a:bodyPr/>
          <a:lstStyle/>
          <a:p>
            <a:pPr algn="ctr"/>
            <a:r>
              <a:rPr lang="en-US" sz="4000" dirty="0">
                <a:solidFill>
                  <a:schemeClr val="bg2">
                    <a:lumMod val="75000"/>
                    <a:lumOff val="25000"/>
                  </a:schemeClr>
                </a:solidFill>
                <a:latin typeface="Arial" pitchFamily="34" charset="0"/>
                <a:ea typeface="Tahoma" pitchFamily="34" charset="0"/>
                <a:cs typeface="Arial" pitchFamily="34" charset="0"/>
              </a:rPr>
              <a:t>Technologically enhanced </a:t>
            </a:r>
            <a:br>
              <a:rPr lang="en-US" sz="4000" dirty="0">
                <a:solidFill>
                  <a:schemeClr val="bg2">
                    <a:lumMod val="75000"/>
                    <a:lumOff val="25000"/>
                  </a:schemeClr>
                </a:solidFill>
                <a:latin typeface="Arial" pitchFamily="34" charset="0"/>
                <a:ea typeface="Tahoma" pitchFamily="34" charset="0"/>
                <a:cs typeface="Arial" pitchFamily="34" charset="0"/>
              </a:rPr>
            </a:br>
            <a:r>
              <a:rPr lang="en-US" sz="4000" dirty="0">
                <a:solidFill>
                  <a:schemeClr val="bg2">
                    <a:lumMod val="75000"/>
                    <a:lumOff val="25000"/>
                  </a:schemeClr>
                </a:solidFill>
                <a:latin typeface="Arial" pitchFamily="34" charset="0"/>
                <a:ea typeface="Tahoma" pitchFamily="34" charset="0"/>
                <a:cs typeface="Arial" pitchFamily="34" charset="0"/>
              </a:rPr>
              <a:t>human intelligence</a:t>
            </a:r>
          </a:p>
        </p:txBody>
      </p:sp>
      <p:pic>
        <p:nvPicPr>
          <p:cNvPr id="35737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576" y="1565564"/>
            <a:ext cx="11295929"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070975" y="6096000"/>
            <a:ext cx="3352800" cy="457200"/>
          </a:xfrm>
          <a:prstGeom prst="rect">
            <a:avLst/>
          </a:prstGeom>
          <a:noFill/>
        </p:spPr>
        <p:txBody>
          <a:bodyPr wrap="square" rtlCol="0">
            <a:noAutofit/>
          </a:bodyPr>
          <a:lstStyle/>
          <a:p>
            <a:pPr algn="l"/>
            <a:r>
              <a:rPr lang="en-US" dirty="0">
                <a:cs typeface="Calibri" pitchFamily="34" charset="0"/>
              </a:rPr>
              <a:t>Source CBINSIGHTS</a:t>
            </a:r>
          </a:p>
        </p:txBody>
      </p:sp>
    </p:spTree>
    <p:extLst>
      <p:ext uri="{BB962C8B-B14F-4D97-AF65-F5344CB8AC3E}">
        <p14:creationId xmlns:p14="http://schemas.microsoft.com/office/powerpoint/2010/main" val="293122643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5175" y="2057400"/>
            <a:ext cx="3813174" cy="3352800"/>
          </a:xfrm>
        </p:spPr>
        <p:txBody>
          <a:bodyPr/>
          <a:lstStyle/>
          <a:p>
            <a:r>
              <a:rPr lang="en-US" sz="3600" dirty="0">
                <a:latin typeface="Arial" panose="020B0604020202020204" pitchFamily="34" charset="0"/>
                <a:cs typeface="Arial" panose="020B0604020202020204" pitchFamily="34" charset="0"/>
              </a:rPr>
              <a:t>…will be connected to the Internet of Things</a:t>
            </a:r>
          </a:p>
        </p:txBody>
      </p:sp>
      <p:pic>
        <p:nvPicPr>
          <p:cNvPr id="34611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9375" y="1302641"/>
            <a:ext cx="8566521" cy="533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18175" y="6019800"/>
            <a:ext cx="2362200" cy="533400"/>
          </a:xfrm>
          <a:prstGeom prst="rect">
            <a:avLst/>
          </a:prstGeom>
          <a:noFill/>
        </p:spPr>
        <p:txBody>
          <a:bodyPr wrap="square" rtlCol="0">
            <a:noAutofit/>
          </a:bodyPr>
          <a:lstStyle/>
          <a:p>
            <a:pPr algn="l"/>
            <a:endParaRPr lang="en-US" dirty="0" err="1"/>
          </a:p>
        </p:txBody>
      </p:sp>
      <p:sp>
        <p:nvSpPr>
          <p:cNvPr id="6" name="TextBox 5"/>
          <p:cNvSpPr txBox="1"/>
          <p:nvPr/>
        </p:nvSpPr>
        <p:spPr>
          <a:xfrm>
            <a:off x="8689975" y="6210300"/>
            <a:ext cx="3048000" cy="342900"/>
          </a:xfrm>
          <a:prstGeom prst="rect">
            <a:avLst/>
          </a:prstGeom>
          <a:noFill/>
        </p:spPr>
        <p:txBody>
          <a:bodyPr wrap="square" rtlCol="0">
            <a:noAutofit/>
          </a:bodyPr>
          <a:lstStyle/>
          <a:p>
            <a:r>
              <a:rPr lang="en-US" dirty="0"/>
              <a:t>Source: medium.com</a:t>
            </a:r>
          </a:p>
        </p:txBody>
      </p:sp>
      <p:sp>
        <p:nvSpPr>
          <p:cNvPr id="3" name="TextBox 2"/>
          <p:cNvSpPr txBox="1"/>
          <p:nvPr/>
        </p:nvSpPr>
        <p:spPr>
          <a:xfrm>
            <a:off x="435841" y="339436"/>
            <a:ext cx="6172200" cy="609600"/>
          </a:xfrm>
          <a:prstGeom prst="rect">
            <a:avLst/>
          </a:prstGeom>
          <a:noFill/>
        </p:spPr>
        <p:txBody>
          <a:bodyPr wrap="square" rtlCol="0">
            <a:noAutofit/>
          </a:bodyPr>
          <a:lstStyle/>
          <a:p>
            <a:r>
              <a:rPr lang="en-US" sz="4800" b="1" dirty="0">
                <a:solidFill>
                  <a:schemeClr val="bg2">
                    <a:lumMod val="75000"/>
                    <a:lumOff val="25000"/>
                  </a:schemeClr>
                </a:solidFill>
                <a:latin typeface="Arial" panose="020B0604020202020204" pitchFamily="34" charset="0"/>
                <a:cs typeface="Arial" panose="020B0604020202020204" pitchFamily="34" charset="0"/>
              </a:rPr>
              <a:t>And our Robots… </a:t>
            </a:r>
            <a:endParaRPr lang="en-US" sz="4800" b="1" dirty="0">
              <a:solidFill>
                <a:schemeClr val="bg2">
                  <a:lumMod val="75000"/>
                  <a:lumOff val="25000"/>
                </a:schemeClr>
              </a:solidFill>
            </a:endParaRPr>
          </a:p>
        </p:txBody>
      </p:sp>
    </p:spTree>
    <p:extLst>
      <p:ext uri="{BB962C8B-B14F-4D97-AF65-F5344CB8AC3E}">
        <p14:creationId xmlns:p14="http://schemas.microsoft.com/office/powerpoint/2010/main" val="402956248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28" y="152432"/>
            <a:ext cx="9215382" cy="785783"/>
          </a:xfrm>
        </p:spPr>
        <p:txBody>
          <a:bodyPr/>
          <a:lstStyle/>
          <a:p>
            <a:pPr algn="ctr"/>
            <a:r>
              <a:rPr lang="en-US" sz="4400" dirty="0">
                <a:solidFill>
                  <a:srgbClr val="0000FF"/>
                </a:solidFill>
                <a:latin typeface="Arial" panose="020B0604020202020204" pitchFamily="34" charset="0"/>
                <a:cs typeface="Arial" panose="020B0604020202020204" pitchFamily="34" charset="0"/>
              </a:rPr>
              <a:t>Scenario 2:</a:t>
            </a:r>
          </a:p>
        </p:txBody>
      </p:sp>
      <p:sp>
        <p:nvSpPr>
          <p:cNvPr id="3" name="Content Placeholder 2"/>
          <p:cNvSpPr>
            <a:spLocks noGrp="1"/>
          </p:cNvSpPr>
          <p:nvPr>
            <p:ph idx="1"/>
          </p:nvPr>
        </p:nvSpPr>
        <p:spPr>
          <a:xfrm>
            <a:off x="234841" y="1524000"/>
            <a:ext cx="11960344" cy="5105400"/>
          </a:xfrm>
        </p:spPr>
        <p:txBody>
          <a:bodyPr/>
          <a:lstStyle/>
          <a:p>
            <a:pPr marL="0" indent="0" algn="ctr">
              <a:buNone/>
            </a:pPr>
            <a:r>
              <a:rPr lang="en-US" sz="4000" b="1" dirty="0">
                <a:solidFill>
                  <a:srgbClr val="0000FF"/>
                </a:solidFill>
                <a:latin typeface="Arial" panose="020B0604020202020204" pitchFamily="34" charset="0"/>
                <a:cs typeface="Arial" panose="020B0604020202020204" pitchFamily="34" charset="0"/>
              </a:rPr>
              <a:t>Political/Economic Turmoil – Future Despair</a:t>
            </a:r>
          </a:p>
          <a:p>
            <a:pPr marL="0" indent="0">
              <a:buNone/>
            </a:pPr>
            <a:endParaRPr lang="en-US" sz="900" b="1" dirty="0">
              <a:solidFill>
                <a:srgbClr val="0000FF"/>
              </a:solidFill>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Political grid-lock increases social polarization, prevents decisionmaking</a:t>
            </a:r>
          </a:p>
          <a:p>
            <a:r>
              <a:rPr lang="en-US" sz="2800" dirty="0">
                <a:latin typeface="Arial" panose="020B0604020202020204" pitchFamily="34" charset="0"/>
                <a:cs typeface="Arial" panose="020B0604020202020204" pitchFamily="34" charset="0"/>
              </a:rPr>
              <a:t>Political, economic, environmental migrations increase ethnic conflicts</a:t>
            </a:r>
          </a:p>
          <a:p>
            <a:r>
              <a:rPr lang="en-US" sz="2800" dirty="0">
                <a:latin typeface="Arial" panose="020B0604020202020204" pitchFamily="34" charset="0"/>
                <a:cs typeface="Arial" panose="020B0604020202020204" pitchFamily="34" charset="0"/>
              </a:rPr>
              <a:t>Governments did not anticipate impacts of artificial </a:t>
            </a:r>
            <a:r>
              <a:rPr lang="en-US" sz="2800" b="1" u="sng" dirty="0">
                <a:solidFill>
                  <a:srgbClr val="FF0000"/>
                </a:solidFill>
                <a:latin typeface="Arial" panose="020B0604020202020204" pitchFamily="34" charset="0"/>
                <a:cs typeface="Arial" panose="020B0604020202020204" pitchFamily="34" charset="0"/>
              </a:rPr>
              <a:t>general</a:t>
            </a:r>
            <a:r>
              <a:rPr lang="en-US" sz="2800" b="1" dirty="0">
                <a:solidFill>
                  <a:srgbClr val="FF0000"/>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intelligence: hence, no strategies to address increasing mass unemployment</a:t>
            </a:r>
          </a:p>
          <a:p>
            <a:r>
              <a:rPr lang="en-US" sz="2800" dirty="0">
                <a:latin typeface="Arial" panose="020B0604020202020204" pitchFamily="34" charset="0"/>
                <a:cs typeface="Arial" panose="020B0604020202020204" pitchFamily="34" charset="0"/>
              </a:rPr>
              <a:t>Unemployment exploded in the 2030s leads to 2050 in political turmoil </a:t>
            </a:r>
          </a:p>
          <a:p>
            <a:r>
              <a:rPr lang="en-US" sz="2800" dirty="0">
                <a:latin typeface="Arial" panose="020B0604020202020204" pitchFamily="34" charset="0"/>
                <a:cs typeface="Arial" panose="020B0604020202020204" pitchFamily="34" charset="0"/>
              </a:rPr>
              <a:t>Financial systems cannot support ageing societies, financial crises</a:t>
            </a:r>
          </a:p>
          <a:p>
            <a:r>
              <a:rPr lang="en-US" sz="2800" dirty="0">
                <a:latin typeface="Arial" panose="020B0604020202020204" pitchFamily="34" charset="0"/>
                <a:cs typeface="Arial" panose="020B0604020202020204" pitchFamily="34" charset="0"/>
              </a:rPr>
              <a:t>World order has deteriorated into a combination of nation-states, mega-corporations, local militias, terrorist groups, and organized crime</a:t>
            </a: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31389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solidFill>
                  <a:srgbClr val="0000FF"/>
                </a:solidFill>
                <a:latin typeface="Arial" panose="020B0604020202020204" pitchFamily="34" charset="0"/>
                <a:cs typeface="Arial" panose="020B0604020202020204" pitchFamily="34" charset="0"/>
              </a:rPr>
              <a:t>Scenario 2 Jobless Migrations </a:t>
            </a:r>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18" y="1355444"/>
            <a:ext cx="12360606" cy="5502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787226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278" y="76200"/>
            <a:ext cx="11551848" cy="1219200"/>
          </a:xfrm>
        </p:spPr>
        <p:txBody>
          <a:bodyPr>
            <a:noAutofit/>
          </a:bodyPr>
          <a:lstStyle/>
          <a:p>
            <a:r>
              <a:rPr lang="en-US" sz="4000" dirty="0">
                <a:solidFill>
                  <a:srgbClr val="0000FF"/>
                </a:solidFill>
                <a:latin typeface="Arial" panose="020B0604020202020204" pitchFamily="34" charset="0"/>
                <a:cs typeface="Arial" panose="020B0604020202020204" pitchFamily="34" charset="0"/>
              </a:rPr>
              <a:t>In Scenario 2 AI makes this Combination</a:t>
            </a:r>
            <a:br>
              <a:rPr lang="en-US" sz="4000" dirty="0">
                <a:solidFill>
                  <a:srgbClr val="0000FF"/>
                </a:solidFill>
                <a:latin typeface="Arial" panose="020B0604020202020204" pitchFamily="34" charset="0"/>
                <a:cs typeface="Arial" panose="020B0604020202020204" pitchFamily="34" charset="0"/>
              </a:rPr>
            </a:br>
            <a:r>
              <a:rPr lang="en-US" sz="4000" dirty="0">
                <a:solidFill>
                  <a:srgbClr val="0000FF"/>
                </a:solidFill>
                <a:latin typeface="Arial" panose="020B0604020202020204" pitchFamily="34" charset="0"/>
                <a:cs typeface="Arial" panose="020B0604020202020204" pitchFamily="34" charset="0"/>
              </a:rPr>
              <a:t>Far More Powerful…</a:t>
            </a:r>
          </a:p>
        </p:txBody>
      </p:sp>
      <p:graphicFrame>
        <p:nvGraphicFramePr>
          <p:cNvPr id="4" name="Content Placeholder 3"/>
          <p:cNvGraphicFramePr>
            <a:graphicFrameLocks noGrp="1"/>
          </p:cNvGraphicFramePr>
          <p:nvPr>
            <p:ph idx="1"/>
          </p:nvPr>
        </p:nvGraphicFramePr>
        <p:xfrm>
          <a:off x="691792" y="1295401"/>
          <a:ext cx="10919223" cy="4419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bwMode="auto">
          <a:xfrm>
            <a:off x="4984175" y="3810000"/>
            <a:ext cx="2360970" cy="2362200"/>
          </a:xfrm>
          <a:prstGeom prst="ellipse">
            <a:avLst/>
          </a:prstGeom>
          <a:solidFill>
            <a:schemeClr val="bg1">
              <a:lumMod val="85000"/>
              <a:alpha val="63000"/>
            </a:scheme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algn="ctr" defTabSz="914400" eaLnBrk="0" hangingPunct="0"/>
            <a:endParaRPr lang="en-US" sz="1800">
              <a:solidFill>
                <a:schemeClr val="bg2"/>
              </a:solidFill>
              <a:latin typeface="Arial" charset="0"/>
            </a:endParaRPr>
          </a:p>
        </p:txBody>
      </p:sp>
      <p:sp>
        <p:nvSpPr>
          <p:cNvPr id="5" name="TextBox 4"/>
          <p:cNvSpPr txBox="1"/>
          <p:nvPr/>
        </p:nvSpPr>
        <p:spPr>
          <a:xfrm>
            <a:off x="5261425" y="4572000"/>
            <a:ext cx="1980168" cy="838200"/>
          </a:xfrm>
          <a:prstGeom prst="rect">
            <a:avLst/>
          </a:prstGeom>
          <a:noFill/>
        </p:spPr>
        <p:txBody>
          <a:bodyPr wrap="square" rtlCol="0">
            <a:noAutofit/>
          </a:bodyPr>
          <a:lstStyle/>
          <a:p>
            <a:pPr algn="ctr"/>
            <a:r>
              <a:rPr lang="en-US" dirty="0"/>
              <a:t>Information Warfare</a:t>
            </a:r>
          </a:p>
        </p:txBody>
      </p:sp>
      <p:sp>
        <p:nvSpPr>
          <p:cNvPr id="6" name="TextBox 5"/>
          <p:cNvSpPr txBox="1"/>
          <p:nvPr/>
        </p:nvSpPr>
        <p:spPr>
          <a:xfrm>
            <a:off x="134161" y="1752600"/>
            <a:ext cx="4850029" cy="1447800"/>
          </a:xfrm>
          <a:prstGeom prst="rect">
            <a:avLst/>
          </a:prstGeom>
          <a:noFill/>
        </p:spPr>
        <p:txBody>
          <a:bodyPr wrap="square" rtlCol="0">
            <a:noAutofit/>
          </a:bodyPr>
          <a:lstStyle/>
          <a:p>
            <a:pPr algn="l"/>
            <a:r>
              <a:rPr lang="en-US" sz="3600" b="1" dirty="0">
                <a:solidFill>
                  <a:srgbClr val="0000FF"/>
                </a:solidFill>
                <a:latin typeface="Arial" panose="020B0604020202020204" pitchFamily="34" charset="0"/>
                <a:cs typeface="Arial" panose="020B0604020202020204" pitchFamily="34" charset="0"/>
              </a:rPr>
              <a:t>…Making Democracy and Free Markets…</a:t>
            </a:r>
          </a:p>
          <a:p>
            <a:pPr algn="l"/>
            <a:endParaRPr lang="en-US" sz="3600" b="1" dirty="0">
              <a:solidFill>
                <a:srgbClr val="0000FF"/>
              </a:solidFill>
              <a:latin typeface="Arial" panose="020B0604020202020204" pitchFamily="34" charset="0"/>
              <a:cs typeface="Arial" panose="020B0604020202020204" pitchFamily="34" charset="0"/>
            </a:endParaRPr>
          </a:p>
          <a:p>
            <a:pPr algn="l"/>
            <a:r>
              <a:rPr lang="en-US" sz="3600" b="1" dirty="0">
                <a:solidFill>
                  <a:srgbClr val="0000FF"/>
                </a:solidFill>
                <a:latin typeface="Arial" panose="020B0604020202020204" pitchFamily="34" charset="0"/>
                <a:cs typeface="Arial" panose="020B0604020202020204" pitchFamily="34" charset="0"/>
              </a:rPr>
              <a:t>            </a:t>
            </a:r>
          </a:p>
        </p:txBody>
      </p:sp>
      <p:sp>
        <p:nvSpPr>
          <p:cNvPr id="7" name="TextBox 6"/>
          <p:cNvSpPr txBox="1"/>
          <p:nvPr/>
        </p:nvSpPr>
        <p:spPr>
          <a:xfrm>
            <a:off x="8307838" y="5257800"/>
            <a:ext cx="3808016" cy="990600"/>
          </a:xfrm>
          <a:prstGeom prst="rect">
            <a:avLst/>
          </a:prstGeom>
          <a:noFill/>
        </p:spPr>
        <p:txBody>
          <a:bodyPr wrap="square" rtlCol="0">
            <a:noAutofit/>
          </a:bodyPr>
          <a:lstStyle/>
          <a:p>
            <a:pPr algn="l"/>
            <a:r>
              <a:rPr lang="en-US" sz="4000" b="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 Illusion</a:t>
            </a:r>
          </a:p>
        </p:txBody>
      </p:sp>
      <p:pic>
        <p:nvPicPr>
          <p:cNvPr id="35533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5" y="4622977"/>
            <a:ext cx="4039672" cy="2235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533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88639" y="1676442"/>
            <a:ext cx="3266406"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69293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63" y="-1"/>
            <a:ext cx="10435472" cy="1187778"/>
          </a:xfrm>
        </p:spPr>
        <p:txBody>
          <a:bodyPr/>
          <a:lstStyle/>
          <a:p>
            <a:r>
              <a:rPr lang="en-US" sz="3600" dirty="0">
                <a:solidFill>
                  <a:srgbClr val="0000FF"/>
                </a:solidFill>
                <a:latin typeface="Arial" panose="020B0604020202020204" pitchFamily="34" charset="0"/>
                <a:cs typeface="Arial" panose="020B0604020202020204" pitchFamily="34" charset="0"/>
              </a:rPr>
              <a:t>Inevitability of New Economics, Changing social contract and human rights </a:t>
            </a:r>
          </a:p>
        </p:txBody>
      </p:sp>
      <p:sp>
        <p:nvSpPr>
          <p:cNvPr id="3" name="Content Placeholder 2"/>
          <p:cNvSpPr>
            <a:spLocks noGrp="1"/>
          </p:cNvSpPr>
          <p:nvPr>
            <p:ph idx="1"/>
          </p:nvPr>
        </p:nvSpPr>
        <p:spPr>
          <a:xfrm>
            <a:off x="615635" y="1524000"/>
            <a:ext cx="11217769" cy="4953000"/>
          </a:xfrm>
        </p:spPr>
        <p:txBody>
          <a:bodyPr/>
          <a:lstStyle/>
          <a:p>
            <a:r>
              <a:rPr lang="en-US" sz="3300" dirty="0">
                <a:latin typeface="Arial" panose="020B0604020202020204" pitchFamily="34" charset="0"/>
                <a:cs typeface="Arial" panose="020B0604020202020204" pitchFamily="34" charset="0"/>
              </a:rPr>
              <a:t>Concentration of wealth is increasing</a:t>
            </a:r>
          </a:p>
          <a:p>
            <a:r>
              <a:rPr lang="en-US" sz="3300" dirty="0">
                <a:latin typeface="Arial" panose="020B0604020202020204" pitchFamily="34" charset="0"/>
                <a:cs typeface="Arial" panose="020B0604020202020204" pitchFamily="34" charset="0"/>
              </a:rPr>
              <a:t>Income gaps are widening</a:t>
            </a:r>
          </a:p>
          <a:p>
            <a:r>
              <a:rPr lang="en-US" sz="3300" dirty="0">
                <a:latin typeface="Arial" panose="020B0604020202020204" pitchFamily="34" charset="0"/>
                <a:cs typeface="Arial" panose="020B0604020202020204" pitchFamily="34" charset="0"/>
              </a:rPr>
              <a:t>Employmentless economic growth seems the new norm</a:t>
            </a:r>
          </a:p>
          <a:p>
            <a:r>
              <a:rPr lang="en-US" sz="3300" dirty="0">
                <a:latin typeface="Arial" panose="020B0604020202020204" pitchFamily="34" charset="0"/>
                <a:cs typeface="Arial" panose="020B0604020202020204" pitchFamily="34" charset="0"/>
              </a:rPr>
              <a:t>Return on Investment in capital and technology is usually better than labor </a:t>
            </a:r>
          </a:p>
          <a:p>
            <a:r>
              <a:rPr lang="en-US" sz="3300" dirty="0">
                <a:latin typeface="Arial" panose="020B0604020202020204" pitchFamily="34" charset="0"/>
                <a:cs typeface="Arial" panose="020B0604020202020204" pitchFamily="34" charset="0"/>
              </a:rPr>
              <a:t>Future technologies can replace much of human labor</a:t>
            </a:r>
          </a:p>
          <a:p>
            <a:r>
              <a:rPr lang="en-US" sz="3300" dirty="0">
                <a:latin typeface="Arial" panose="020B0604020202020204" pitchFamily="34" charset="0"/>
                <a:cs typeface="Arial" panose="020B0604020202020204" pitchFamily="34" charset="0"/>
              </a:rPr>
              <a:t>Long-term structural unemployment is a “business as usual” or “surprise free” trend forecast</a:t>
            </a:r>
          </a:p>
          <a:p>
            <a:r>
              <a:rPr lang="en-US" sz="3300" b="1" u="sng" dirty="0">
                <a:solidFill>
                  <a:srgbClr val="FF0000"/>
                </a:solidFill>
                <a:latin typeface="Arial" panose="020B0604020202020204" pitchFamily="34" charset="0"/>
                <a:cs typeface="Arial" panose="020B0604020202020204" pitchFamily="34" charset="0"/>
              </a:rPr>
              <a:t>What can we do about this?</a:t>
            </a:r>
          </a:p>
        </p:txBody>
      </p:sp>
    </p:spTree>
    <p:extLst>
      <p:ext uri="{BB962C8B-B14F-4D97-AF65-F5344CB8AC3E}">
        <p14:creationId xmlns:p14="http://schemas.microsoft.com/office/powerpoint/2010/main" val="150096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150" y="228632"/>
            <a:ext cx="9824683" cy="785783"/>
          </a:xfrm>
        </p:spPr>
        <p:txBody>
          <a:bodyPr/>
          <a:lstStyle/>
          <a:p>
            <a:pPr algn="ctr"/>
            <a:r>
              <a:rPr lang="en-US" sz="4000" dirty="0">
                <a:solidFill>
                  <a:srgbClr val="0000FF"/>
                </a:solidFill>
                <a:latin typeface="Arial" panose="020B0604020202020204" pitchFamily="34" charset="0"/>
                <a:cs typeface="Arial" panose="020B0604020202020204" pitchFamily="34" charset="0"/>
              </a:rPr>
              <a:t>Scenario 3: </a:t>
            </a:r>
          </a:p>
        </p:txBody>
      </p:sp>
      <p:sp>
        <p:nvSpPr>
          <p:cNvPr id="3" name="Content Placeholder 2"/>
          <p:cNvSpPr>
            <a:spLocks noGrp="1"/>
          </p:cNvSpPr>
          <p:nvPr>
            <p:ph idx="1"/>
          </p:nvPr>
        </p:nvSpPr>
        <p:spPr>
          <a:xfrm>
            <a:off x="82510" y="1219200"/>
            <a:ext cx="11728690" cy="5410200"/>
          </a:xfrm>
        </p:spPr>
        <p:txBody>
          <a:bodyPr/>
          <a:lstStyle/>
          <a:p>
            <a:pPr marL="0" indent="0" algn="ctr">
              <a:buNone/>
            </a:pPr>
            <a:r>
              <a:rPr lang="en-US" sz="4000" b="1" dirty="0">
                <a:solidFill>
                  <a:srgbClr val="0000FF"/>
                </a:solidFill>
                <a:latin typeface="Arial" panose="020B0604020202020204" pitchFamily="34" charset="0"/>
                <a:cs typeface="Arial" panose="020B0604020202020204" pitchFamily="34" charset="0"/>
              </a:rPr>
              <a:t>If Humans Were Free </a:t>
            </a:r>
          </a:p>
          <a:p>
            <a:pPr marL="0" indent="0" algn="ctr">
              <a:buNone/>
            </a:pPr>
            <a:r>
              <a:rPr lang="en-US" sz="4000" b="1" dirty="0">
                <a:solidFill>
                  <a:srgbClr val="0000FF"/>
                </a:solidFill>
                <a:latin typeface="Arial" panose="020B0604020202020204" pitchFamily="34" charset="0"/>
                <a:cs typeface="Arial" panose="020B0604020202020204" pitchFamily="34" charset="0"/>
              </a:rPr>
              <a:t>the Self-Actualization Economy</a:t>
            </a:r>
          </a:p>
          <a:p>
            <a:pPr marL="0" indent="0">
              <a:buNone/>
            </a:pPr>
            <a:endParaRPr lang="en-US" b="1" dirty="0">
              <a:solidFill>
                <a:srgbClr val="0000FF"/>
              </a:solidFill>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Governments did anticipate the impacts of artificial general intelligence</a:t>
            </a:r>
          </a:p>
          <a:p>
            <a:r>
              <a:rPr lang="en-US" sz="2800" dirty="0">
                <a:latin typeface="Arial" panose="020B0604020202020204" pitchFamily="34" charset="0"/>
                <a:cs typeface="Arial" panose="020B0604020202020204" pitchFamily="34" charset="0"/>
              </a:rPr>
              <a:t>Conducted extensive research on how to phase in universal basic income systems</a:t>
            </a:r>
          </a:p>
          <a:p>
            <a:r>
              <a:rPr lang="en-US" sz="2800" dirty="0">
                <a:latin typeface="Arial" panose="020B0604020202020204" pitchFamily="34" charset="0"/>
                <a:cs typeface="Arial" panose="020B0604020202020204" pitchFamily="34" charset="0"/>
              </a:rPr>
              <a:t>Increasing intelligence becomes a goal of education</a:t>
            </a:r>
          </a:p>
          <a:p>
            <a:r>
              <a:rPr lang="en-US" sz="2800" dirty="0">
                <a:latin typeface="Arial" panose="020B0604020202020204" pitchFamily="34" charset="0"/>
                <a:cs typeface="Arial" panose="020B0604020202020204" pitchFamily="34" charset="0"/>
              </a:rPr>
              <a:t>Self-employment promoted </a:t>
            </a:r>
          </a:p>
          <a:p>
            <a:r>
              <a:rPr lang="en-US" sz="2800" dirty="0">
                <a:latin typeface="Arial" panose="020B0604020202020204" pitchFamily="34" charset="0"/>
                <a:cs typeface="Arial" panose="020B0604020202020204" pitchFamily="34" charset="0"/>
              </a:rPr>
              <a:t>Artists, media moguls, and entertainers helped to foster cultural change from an employment culture to a self-actualization economy.</a:t>
            </a:r>
          </a:p>
        </p:txBody>
      </p:sp>
    </p:spTree>
    <p:extLst>
      <p:ext uri="{BB962C8B-B14F-4D97-AF65-F5344CB8AC3E}">
        <p14:creationId xmlns:p14="http://schemas.microsoft.com/office/powerpoint/2010/main" val="39777578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solidFill>
                  <a:srgbClr val="0000FF"/>
                </a:solidFill>
                <a:latin typeface="Arial" panose="020B0604020202020204" pitchFamily="34" charset="0"/>
                <a:cs typeface="Arial" panose="020B0604020202020204" pitchFamily="34" charset="0"/>
              </a:rPr>
              <a:t>Maslow’s Hierarchy of Needs </a:t>
            </a:r>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2735" y="1593131"/>
            <a:ext cx="8830488" cy="4883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485023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132" y="0"/>
            <a:ext cx="10433966" cy="1275030"/>
          </a:xfrm>
        </p:spPr>
        <p:txBody>
          <a:bodyPr/>
          <a:lstStyle/>
          <a:p>
            <a:r>
              <a:rPr lang="en-US" sz="4000" dirty="0">
                <a:solidFill>
                  <a:srgbClr val="0000FF"/>
                </a:solidFill>
                <a:latin typeface="Arial" panose="020B0604020202020204" pitchFamily="34" charset="0"/>
                <a:cs typeface="Arial" panose="020B0604020202020204" pitchFamily="34" charset="0"/>
              </a:rPr>
              <a:t>Scenario 3 Your Personal AI Avatar searches the web while you sleep…</a:t>
            </a:r>
          </a:p>
        </p:txBody>
      </p:sp>
      <p:pic>
        <p:nvPicPr>
          <p:cNvPr id="34918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347490" y="1624978"/>
            <a:ext cx="7299454" cy="4883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91717" y="1470581"/>
            <a:ext cx="4119513" cy="5121220"/>
          </a:xfrm>
          <a:prstGeom prst="rect">
            <a:avLst/>
          </a:prstGeom>
        </p:spPr>
        <p:txBody>
          <a:bodyPr wrap="square">
            <a:spAutoFit/>
          </a:bodyPr>
          <a:lstStyle/>
          <a:p>
            <a:r>
              <a:rPr lang="en-US" sz="3200" dirty="0">
                <a:latin typeface="Arial" panose="020B0604020202020204" pitchFamily="34" charset="0"/>
                <a:cs typeface="Arial" panose="020B0604020202020204" pitchFamily="34" charset="0"/>
              </a:rPr>
              <a:t>… then wakes you up in the morning ….with all kinds of interesting things to do, some for income, some because the are just fun, and some that are both all with smart contacts if needed.</a:t>
            </a:r>
          </a:p>
        </p:txBody>
      </p:sp>
    </p:spTree>
    <p:extLst>
      <p:ext uri="{BB962C8B-B14F-4D97-AF65-F5344CB8AC3E}">
        <p14:creationId xmlns:p14="http://schemas.microsoft.com/office/powerpoint/2010/main" val="363083469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273" y="128617"/>
            <a:ext cx="9165944" cy="785783"/>
          </a:xfrm>
        </p:spPr>
        <p:txBody>
          <a:bodyPr/>
          <a:lstStyle/>
          <a:p>
            <a:r>
              <a:rPr lang="en-US" sz="4100" dirty="0">
                <a:solidFill>
                  <a:schemeClr val="bg2">
                    <a:lumMod val="75000"/>
                    <a:lumOff val="25000"/>
                  </a:schemeClr>
                </a:solidFill>
                <a:latin typeface="Arial" pitchFamily="34" charset="0"/>
                <a:ea typeface="Tahoma" pitchFamily="34" charset="0"/>
                <a:cs typeface="Arial" pitchFamily="34" charset="0"/>
              </a:rPr>
              <a:t>Steve Jobs and Bill Gates </a:t>
            </a:r>
            <a:r>
              <a:rPr lang="en-US" sz="4100" dirty="0">
                <a:solidFill>
                  <a:srgbClr val="FF0000"/>
                </a:solidFill>
                <a:latin typeface="Arial" pitchFamily="34" charset="0"/>
                <a:ea typeface="Tahoma" pitchFamily="34" charset="0"/>
                <a:cs typeface="Arial" pitchFamily="34" charset="0"/>
              </a:rPr>
              <a:t>1991</a:t>
            </a:r>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 y="1752631"/>
            <a:ext cx="6607440" cy="5105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50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3308" y="3810033"/>
            <a:ext cx="4113205" cy="304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708777" y="1447800"/>
            <a:ext cx="5489576" cy="2209800"/>
          </a:xfrm>
          <a:prstGeom prst="rect">
            <a:avLst/>
          </a:prstGeom>
          <a:noFill/>
        </p:spPr>
        <p:txBody>
          <a:bodyPr wrap="square" lIns="91330" tIns="45669" rIns="91330" bIns="45669" rtlCol="0">
            <a:noAutofit/>
          </a:bodyPr>
          <a:lstStyle/>
          <a:p>
            <a:pPr algn="l"/>
            <a:r>
              <a:rPr lang="en-US" sz="3600" dirty="0">
                <a:latin typeface="Arial" pitchFamily="34" charset="0"/>
                <a:ea typeface="Tahoma" pitchFamily="34" charset="0"/>
                <a:cs typeface="Arial" pitchFamily="34" charset="0"/>
              </a:rPr>
              <a:t>By </a:t>
            </a:r>
            <a:r>
              <a:rPr lang="en-US" sz="3600" b="1" dirty="0">
                <a:solidFill>
                  <a:srgbClr val="FF0000"/>
                </a:solidFill>
                <a:latin typeface="Arial" pitchFamily="34" charset="0"/>
                <a:ea typeface="Tahoma" pitchFamily="34" charset="0"/>
                <a:cs typeface="Arial" pitchFamily="34" charset="0"/>
              </a:rPr>
              <a:t>2030-2050</a:t>
            </a:r>
            <a:r>
              <a:rPr lang="en-US" sz="3600" dirty="0">
                <a:latin typeface="Arial" pitchFamily="34" charset="0"/>
                <a:ea typeface="Tahoma" pitchFamily="34" charset="0"/>
                <a:cs typeface="Arial" pitchFamily="34" charset="0"/>
              </a:rPr>
              <a:t> millions of people could become augmented geniuses, and what could we create? </a:t>
            </a:r>
          </a:p>
        </p:txBody>
      </p:sp>
      <p:sp>
        <p:nvSpPr>
          <p:cNvPr id="4" name="TextBox 3"/>
          <p:cNvSpPr txBox="1"/>
          <p:nvPr/>
        </p:nvSpPr>
        <p:spPr>
          <a:xfrm>
            <a:off x="79385" y="1295400"/>
            <a:ext cx="6629398" cy="381000"/>
          </a:xfrm>
          <a:prstGeom prst="rect">
            <a:avLst/>
          </a:prstGeom>
          <a:noFill/>
        </p:spPr>
        <p:txBody>
          <a:bodyPr wrap="square" rtlCol="0">
            <a:noAutofit/>
          </a:bodyPr>
          <a:lstStyle/>
          <a:p>
            <a:pPr algn="l"/>
            <a:r>
              <a:rPr lang="en-US" b="1" dirty="0">
                <a:solidFill>
                  <a:schemeClr val="accent6">
                    <a:lumMod val="50000"/>
                  </a:schemeClr>
                </a:solidFill>
                <a:latin typeface="Arial" pitchFamily="34" charset="0"/>
                <a:ea typeface="Tahoma" pitchFamily="34" charset="0"/>
                <a:cs typeface="Arial" pitchFamily="34" charset="0"/>
              </a:rPr>
              <a:t>Consider what these two geniuses created!</a:t>
            </a:r>
          </a:p>
        </p:txBody>
      </p:sp>
      <p:sp>
        <p:nvSpPr>
          <p:cNvPr id="5" name="TextBox 4"/>
          <p:cNvSpPr txBox="1"/>
          <p:nvPr/>
        </p:nvSpPr>
        <p:spPr>
          <a:xfrm>
            <a:off x="384175" y="6477000"/>
            <a:ext cx="4191000" cy="381000"/>
          </a:xfrm>
          <a:prstGeom prst="rect">
            <a:avLst/>
          </a:prstGeom>
          <a:noFill/>
        </p:spPr>
        <p:txBody>
          <a:bodyPr wrap="square" rtlCol="0">
            <a:noAutofit/>
          </a:bodyPr>
          <a:lstStyle/>
          <a:p>
            <a:r>
              <a:rPr lang="en-US" sz="1800" dirty="0">
                <a:solidFill>
                  <a:srgbClr val="FFFF99"/>
                </a:solidFill>
              </a:rPr>
              <a:t>Source: reddit.com/r/</a:t>
            </a:r>
            <a:r>
              <a:rPr lang="en-US" sz="1800" dirty="0" err="1">
                <a:solidFill>
                  <a:srgbClr val="FFFF99"/>
                </a:solidFill>
              </a:rPr>
              <a:t>OldSchoolCool</a:t>
            </a:r>
            <a:r>
              <a:rPr lang="en-US" sz="1800" dirty="0">
                <a:solidFill>
                  <a:srgbClr val="FFFF99"/>
                </a:solidFill>
              </a:rPr>
              <a:t>/</a:t>
            </a:r>
          </a:p>
        </p:txBody>
      </p:sp>
    </p:spTree>
    <p:extLst>
      <p:ext uri="{BB962C8B-B14F-4D97-AF65-F5344CB8AC3E}">
        <p14:creationId xmlns:p14="http://schemas.microsoft.com/office/powerpoint/2010/main" val="26623323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50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10" y="152400"/>
            <a:ext cx="10214189" cy="838200"/>
          </a:xfrm>
        </p:spPr>
        <p:txBody>
          <a:bodyPr/>
          <a:lstStyle/>
          <a:p>
            <a:pPr lvl="0"/>
            <a:r>
              <a:rPr lang="en-US" altLang="en-US" sz="4400" dirty="0">
                <a:solidFill>
                  <a:srgbClr val="0000FF"/>
                </a:solidFill>
                <a:latin typeface="Arial" pitchFamily="34" charset="0"/>
                <a:ea typeface="Calibri" pitchFamily="34" charset="0"/>
                <a:cs typeface="Arial" pitchFamily="34" charset="0"/>
              </a:rPr>
              <a:t>Future Work/Tech 2050 Workshops</a:t>
            </a:r>
            <a:endParaRPr lang="en-US" sz="4400" dirty="0">
              <a:solidFill>
                <a:srgbClr val="0000FF"/>
              </a:solidFill>
            </a:endParaRPr>
          </a:p>
        </p:txBody>
      </p:sp>
      <p:graphicFrame>
        <p:nvGraphicFramePr>
          <p:cNvPr id="7" name="Content Placeholder 6"/>
          <p:cNvGraphicFramePr>
            <a:graphicFrameLocks noGrp="1"/>
          </p:cNvGraphicFramePr>
          <p:nvPr>
            <p:ph idx="1"/>
          </p:nvPr>
        </p:nvGraphicFramePr>
        <p:xfrm>
          <a:off x="3175" y="1524003"/>
          <a:ext cx="12192000" cy="5105399"/>
        </p:xfrm>
        <a:graphic>
          <a:graphicData uri="http://schemas.openxmlformats.org/drawingml/2006/table">
            <a:tbl>
              <a:tblPr firstRow="1" bandRow="1">
                <a:tableStyleId>{5C22544A-7EE6-4342-B048-85BDC9FD1C3A}</a:tableStyleId>
              </a:tblPr>
              <a:tblGrid>
                <a:gridCol w="3354228">
                  <a:extLst>
                    <a:ext uri="{9D8B030D-6E8A-4147-A177-3AD203B41FA5}">
                      <a16:colId xmlns:a16="http://schemas.microsoft.com/office/drawing/2014/main" val="20000"/>
                    </a:ext>
                  </a:extLst>
                </a:gridCol>
                <a:gridCol w="3808017">
                  <a:extLst>
                    <a:ext uri="{9D8B030D-6E8A-4147-A177-3AD203B41FA5}">
                      <a16:colId xmlns:a16="http://schemas.microsoft.com/office/drawing/2014/main" val="20001"/>
                    </a:ext>
                  </a:extLst>
                </a:gridCol>
                <a:gridCol w="2589451">
                  <a:extLst>
                    <a:ext uri="{9D8B030D-6E8A-4147-A177-3AD203B41FA5}">
                      <a16:colId xmlns:a16="http://schemas.microsoft.com/office/drawing/2014/main" val="20002"/>
                    </a:ext>
                  </a:extLst>
                </a:gridCol>
                <a:gridCol w="2440304">
                  <a:extLst>
                    <a:ext uri="{9D8B030D-6E8A-4147-A177-3AD203B41FA5}">
                      <a16:colId xmlns:a16="http://schemas.microsoft.com/office/drawing/2014/main" val="20003"/>
                    </a:ext>
                  </a:extLst>
                </a:gridCol>
              </a:tblGrid>
              <a:tr h="429606">
                <a:tc>
                  <a:txBody>
                    <a:bodyPr/>
                    <a:lstStyle/>
                    <a:p>
                      <a:r>
                        <a:rPr lang="en-US" sz="2000" dirty="0">
                          <a:latin typeface="Arial" panose="020B0604020202020204" pitchFamily="34" charset="0"/>
                          <a:cs typeface="Arial" panose="020B0604020202020204" pitchFamily="34" charset="0"/>
                        </a:rPr>
                        <a:t>Initial workshops</a:t>
                      </a:r>
                    </a:p>
                  </a:txBody>
                  <a:tcPr marL="91392" marR="91392"/>
                </a:tc>
                <a:tc>
                  <a:txBody>
                    <a:bodyPr/>
                    <a:lstStyle/>
                    <a:p>
                      <a:r>
                        <a:rPr lang="en-US" sz="2000" dirty="0">
                          <a:latin typeface="Arial" panose="020B0604020202020204" pitchFamily="34" charset="0"/>
                          <a:cs typeface="Arial" panose="020B0604020202020204" pitchFamily="34" charset="0"/>
                        </a:rPr>
                        <a:t>Initial workshops</a:t>
                      </a:r>
                    </a:p>
                  </a:txBody>
                  <a:tcPr marL="91392" marR="91392"/>
                </a:tc>
                <a:tc>
                  <a:txBody>
                    <a:bodyPr/>
                    <a:lstStyle/>
                    <a:p>
                      <a:r>
                        <a:rPr lang="en-US" sz="2000" dirty="0">
                          <a:latin typeface="Arial" panose="020B0604020202020204" pitchFamily="34" charset="0"/>
                          <a:cs typeface="Arial" panose="020B0604020202020204" pitchFamily="34" charset="0"/>
                        </a:rPr>
                        <a:t>In planning </a:t>
                      </a:r>
                    </a:p>
                  </a:txBody>
                  <a:tcPr marL="91392" marR="91392"/>
                </a:tc>
                <a:tc>
                  <a:txBody>
                    <a:bodyPr/>
                    <a:lstStyle/>
                    <a:p>
                      <a:r>
                        <a:rPr lang="en-US" sz="2000" dirty="0">
                          <a:latin typeface="Arial" panose="020B0604020202020204" pitchFamily="34" charset="0"/>
                          <a:cs typeface="Arial" panose="020B0604020202020204" pitchFamily="34" charset="0"/>
                        </a:rPr>
                        <a:t>Exploratory talks</a:t>
                      </a:r>
                    </a:p>
                  </a:txBody>
                  <a:tcPr marL="91392" marR="91392"/>
                </a:tc>
                <a:extLst>
                  <a:ext uri="{0D108BD9-81ED-4DB2-BD59-A6C34878D82A}">
                    <a16:rowId xmlns:a16="http://schemas.microsoft.com/office/drawing/2014/main" val="10000"/>
                  </a:ext>
                </a:extLst>
              </a:tr>
              <a:tr h="390879">
                <a:tc>
                  <a:txBody>
                    <a:bodyPr/>
                    <a:lstStyle/>
                    <a:p>
                      <a:pPr marL="0" marR="0" indent="0" algn="l" defTabSz="913308"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1. Argentina (2 and series)</a:t>
                      </a:r>
                    </a:p>
                  </a:txBody>
                  <a:tcPr marL="91392" marR="91392"/>
                </a:tc>
                <a:tc>
                  <a:txBody>
                    <a:bodyPr/>
                    <a:lstStyle/>
                    <a:p>
                      <a:pPr marL="0" marR="0" indent="0" algn="l" defTabSz="913308"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11. Italy (2, and 3</a:t>
                      </a:r>
                      <a:r>
                        <a:rPr lang="en-US" sz="1800" baseline="30000" dirty="0">
                          <a:latin typeface="Arial" panose="020B0604020202020204" pitchFamily="34" charset="0"/>
                          <a:cs typeface="Arial" panose="020B0604020202020204" pitchFamily="34" charset="0"/>
                        </a:rPr>
                        <a:t>rd</a:t>
                      </a:r>
                      <a:r>
                        <a:rPr lang="en-US" sz="1800" dirty="0">
                          <a:latin typeface="Arial" panose="020B0604020202020204" pitchFamily="34" charset="0"/>
                          <a:cs typeface="Arial" panose="020B0604020202020204" pitchFamily="34" charset="0"/>
                        </a:rPr>
                        <a:t> in planning)</a:t>
                      </a:r>
                    </a:p>
                  </a:txBody>
                  <a:tcPr marL="91392" marR="91392"/>
                </a:tc>
                <a:tc>
                  <a:txBody>
                    <a:bodyPr/>
                    <a:lstStyle/>
                    <a:p>
                      <a:pPr marL="0" marR="0" indent="0" algn="l" defTabSz="913308"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China</a:t>
                      </a:r>
                    </a:p>
                  </a:txBody>
                  <a:tcPr marL="91392" marR="91392"/>
                </a:tc>
                <a:tc>
                  <a:txBody>
                    <a:bodyPr/>
                    <a:lstStyle/>
                    <a:p>
                      <a:r>
                        <a:rPr lang="en-US" sz="1800" dirty="0">
                          <a:latin typeface="Arial" panose="020B0604020202020204" pitchFamily="34" charset="0"/>
                          <a:cs typeface="Arial" panose="020B0604020202020204" pitchFamily="34" charset="0"/>
                        </a:rPr>
                        <a:t>Australia</a:t>
                      </a:r>
                    </a:p>
                  </a:txBody>
                  <a:tcPr marL="91392" marR="91392"/>
                </a:tc>
                <a:extLst>
                  <a:ext uri="{0D108BD9-81ED-4DB2-BD59-A6C34878D82A}">
                    <a16:rowId xmlns:a16="http://schemas.microsoft.com/office/drawing/2014/main" val="10001"/>
                  </a:ext>
                </a:extLst>
              </a:tr>
              <a:tr h="396559">
                <a:tc>
                  <a:txBody>
                    <a:bodyPr/>
                    <a:lstStyle/>
                    <a:p>
                      <a:pPr marL="0" marR="0" indent="0" algn="l" defTabSz="913308"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2. Bolivia (series)</a:t>
                      </a:r>
                    </a:p>
                  </a:txBody>
                  <a:tcPr marL="91392" marR="91392"/>
                </a:tc>
                <a:tc>
                  <a:txBody>
                    <a:bodyPr/>
                    <a:lstStyle/>
                    <a:p>
                      <a:pPr marL="0" marR="0" indent="0" algn="l" defTabSz="913308"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12. The Netherlands</a:t>
                      </a:r>
                      <a:r>
                        <a:rPr lang="en-US" sz="1800" baseline="0" dirty="0">
                          <a:latin typeface="Arial" panose="020B0604020202020204" pitchFamily="34" charset="0"/>
                          <a:cs typeface="Arial" panose="020B0604020202020204" pitchFamily="34" charset="0"/>
                        </a:rPr>
                        <a:t> (2)</a:t>
                      </a:r>
                      <a:endParaRPr lang="en-US" sz="1800" dirty="0">
                        <a:latin typeface="Arial" panose="020B0604020202020204" pitchFamily="34" charset="0"/>
                        <a:cs typeface="Arial" panose="020B0604020202020204" pitchFamily="34" charset="0"/>
                      </a:endParaRPr>
                    </a:p>
                  </a:txBody>
                  <a:tcPr marL="91392" marR="91392"/>
                </a:tc>
                <a:tc>
                  <a:txBody>
                    <a:bodyPr/>
                    <a:lstStyle/>
                    <a:p>
                      <a:pPr marL="0" marR="0" indent="0" algn="l" defTabSz="913308"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El Salvador</a:t>
                      </a:r>
                    </a:p>
                  </a:txBody>
                  <a:tcPr marL="91392" marR="9139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Croatia</a:t>
                      </a:r>
                    </a:p>
                  </a:txBody>
                  <a:tcPr marL="91392" marR="91392"/>
                </a:tc>
                <a:extLst>
                  <a:ext uri="{0D108BD9-81ED-4DB2-BD59-A6C34878D82A}">
                    <a16:rowId xmlns:a16="http://schemas.microsoft.com/office/drawing/2014/main" val="10002"/>
                  </a:ext>
                </a:extLst>
              </a:tr>
              <a:tr h="493045">
                <a:tc>
                  <a:txBody>
                    <a:bodyPr/>
                    <a:lstStyle/>
                    <a:p>
                      <a:pPr marL="0" marR="0" indent="0" algn="l" defTabSz="913308"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3. Brazil (Sao Paolo)</a:t>
                      </a:r>
                    </a:p>
                  </a:txBody>
                  <a:tcPr marL="91392" marR="91392"/>
                </a:tc>
                <a:tc>
                  <a:txBody>
                    <a:bodyPr/>
                    <a:lstStyle/>
                    <a:p>
                      <a:pPr marL="0" marR="0" indent="0" algn="l" defTabSz="913308"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13.</a:t>
                      </a:r>
                      <a:r>
                        <a:rPr lang="en-US" sz="1800" baseline="0" dirty="0">
                          <a:latin typeface="Arial" panose="020B0604020202020204" pitchFamily="34" charset="0"/>
                          <a:cs typeface="Arial" panose="020B0604020202020204" pitchFamily="34" charset="0"/>
                        </a:rPr>
                        <a:t> Mexico (2)</a:t>
                      </a:r>
                      <a:endParaRPr lang="en-US" sz="1800" dirty="0">
                        <a:latin typeface="Arial" panose="020B0604020202020204" pitchFamily="34" charset="0"/>
                        <a:cs typeface="Arial" panose="020B0604020202020204" pitchFamily="34" charset="0"/>
                      </a:endParaRPr>
                    </a:p>
                  </a:txBody>
                  <a:tcPr marL="91392" marR="91392"/>
                </a:tc>
                <a:tc>
                  <a:txBody>
                    <a:bodyPr/>
                    <a:lstStyle/>
                    <a:p>
                      <a:pPr marL="0" marR="0" indent="0" algn="l" defTabSz="913308"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Peru (2030 study</a:t>
                      </a:r>
                      <a:r>
                        <a:rPr lang="en-US" sz="1800" baseline="0" dirty="0">
                          <a:latin typeface="Arial" panose="020B0604020202020204" pitchFamily="34" charset="0"/>
                          <a:cs typeface="Arial" panose="020B0604020202020204" pitchFamily="34" charset="0"/>
                        </a:rPr>
                        <a:t> first)</a:t>
                      </a:r>
                      <a:endParaRPr lang="en-US" sz="1800" dirty="0">
                        <a:latin typeface="Arial" panose="020B0604020202020204" pitchFamily="34" charset="0"/>
                        <a:cs typeface="Arial" panose="020B0604020202020204" pitchFamily="34" charset="0"/>
                      </a:endParaRPr>
                    </a:p>
                  </a:txBody>
                  <a:tcPr marL="91392" marR="91392"/>
                </a:tc>
                <a:tc>
                  <a:txBody>
                    <a:bodyPr/>
                    <a:lstStyle/>
                    <a:p>
                      <a:r>
                        <a:rPr lang="en-US" sz="1800" dirty="0">
                          <a:latin typeface="Arial" panose="020B0604020202020204" pitchFamily="34" charset="0"/>
                          <a:cs typeface="Arial" panose="020B0604020202020204" pitchFamily="34" charset="0"/>
                        </a:rPr>
                        <a:t>Dubai, UAE</a:t>
                      </a:r>
                    </a:p>
                  </a:txBody>
                  <a:tcPr marL="91392" marR="91392"/>
                </a:tc>
                <a:extLst>
                  <a:ext uri="{0D108BD9-81ED-4DB2-BD59-A6C34878D82A}">
                    <a16:rowId xmlns:a16="http://schemas.microsoft.com/office/drawing/2014/main" val="10003"/>
                  </a:ext>
                </a:extLst>
              </a:tr>
              <a:tr h="383151">
                <a:tc>
                  <a:txBody>
                    <a:bodyPr/>
                    <a:lstStyle/>
                    <a:p>
                      <a:pPr marL="0" marR="0" indent="0" algn="l" defTabSz="913308" rtl="0" eaLnBrk="1" fontAlgn="auto" latinLnBrk="0" hangingPunct="1">
                        <a:lnSpc>
                          <a:spcPct val="100000"/>
                        </a:lnSpc>
                        <a:spcBef>
                          <a:spcPts val="0"/>
                        </a:spcBef>
                        <a:spcAft>
                          <a:spcPts val="0"/>
                        </a:spcAft>
                        <a:buClrTx/>
                        <a:buSzTx/>
                        <a:buFontTx/>
                        <a:buNone/>
                        <a:tabLst/>
                        <a:defRPr/>
                      </a:pPr>
                      <a:r>
                        <a:rPr lang="en-US" sz="1800" baseline="0" dirty="0">
                          <a:latin typeface="Arial" panose="020B0604020202020204" pitchFamily="34" charset="0"/>
                          <a:cs typeface="Arial" panose="020B0604020202020204" pitchFamily="34" charset="0"/>
                        </a:rPr>
                        <a:t>4. Bulgaria</a:t>
                      </a:r>
                    </a:p>
                  </a:txBody>
                  <a:tcPr marL="91392" marR="91392"/>
                </a:tc>
                <a:tc>
                  <a:txBody>
                    <a:bodyPr/>
                    <a:lstStyle/>
                    <a:p>
                      <a:pPr marL="0" marR="0" indent="0" algn="l" defTabSz="913308" rtl="0" eaLnBrk="1" fontAlgn="auto" latinLnBrk="0" hangingPunct="1">
                        <a:lnSpc>
                          <a:spcPct val="100000"/>
                        </a:lnSpc>
                        <a:spcBef>
                          <a:spcPts val="0"/>
                        </a:spcBef>
                        <a:spcAft>
                          <a:spcPts val="0"/>
                        </a:spcAft>
                        <a:buClrTx/>
                        <a:buSzTx/>
                        <a:buFontTx/>
                        <a:buNone/>
                        <a:tabLst/>
                        <a:defRPr/>
                      </a:pPr>
                      <a:r>
                        <a:rPr lang="en-US" sz="1800" baseline="0" dirty="0">
                          <a:latin typeface="Arial" panose="020B0604020202020204" pitchFamily="34" charset="0"/>
                          <a:cs typeface="Arial" panose="020B0604020202020204" pitchFamily="34" charset="0"/>
                        </a:rPr>
                        <a:t>14. Poland</a:t>
                      </a:r>
                    </a:p>
                  </a:txBody>
                  <a:tcPr marL="91392" marR="91392"/>
                </a:tc>
                <a:tc>
                  <a:txBody>
                    <a:bodyPr/>
                    <a:lstStyle/>
                    <a:p>
                      <a:pPr marL="0" marR="0" indent="0" algn="l" defTabSz="913308"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Kenya</a:t>
                      </a:r>
                    </a:p>
                  </a:txBody>
                  <a:tcPr marL="91392" marR="9139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Egypt</a:t>
                      </a:r>
                    </a:p>
                  </a:txBody>
                  <a:tcPr marL="91392" marR="91392"/>
                </a:tc>
                <a:extLst>
                  <a:ext uri="{0D108BD9-81ED-4DB2-BD59-A6C34878D82A}">
                    <a16:rowId xmlns:a16="http://schemas.microsoft.com/office/drawing/2014/main" val="10004"/>
                  </a:ext>
                </a:extLst>
              </a:tr>
              <a:tr h="514256">
                <a:tc>
                  <a:txBody>
                    <a:bodyPr/>
                    <a:lstStyle/>
                    <a:p>
                      <a:pPr marL="0" marR="0" indent="0" algn="l" defTabSz="913308"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5. European Foresight</a:t>
                      </a:r>
                      <a:r>
                        <a:rPr lang="en-US" sz="1800" baseline="0" dirty="0">
                          <a:latin typeface="Arial" panose="020B0604020202020204" pitchFamily="34" charset="0"/>
                          <a:cs typeface="Arial" panose="020B0604020202020204" pitchFamily="34" charset="0"/>
                        </a:rPr>
                        <a:t> Network</a:t>
                      </a:r>
                    </a:p>
                  </a:txBody>
                  <a:tcPr marL="91392" marR="91392"/>
                </a:tc>
                <a:tc>
                  <a:txBody>
                    <a:bodyPr/>
                    <a:lstStyle/>
                    <a:p>
                      <a:pPr marL="0" marR="0" indent="0" algn="l" defTabSz="913308" rtl="0" eaLnBrk="1" fontAlgn="auto" latinLnBrk="0" hangingPunct="1">
                        <a:lnSpc>
                          <a:spcPct val="100000"/>
                        </a:lnSpc>
                        <a:spcBef>
                          <a:spcPts val="0"/>
                        </a:spcBef>
                        <a:spcAft>
                          <a:spcPts val="0"/>
                        </a:spcAft>
                        <a:buClrTx/>
                        <a:buSzTx/>
                        <a:buFontTx/>
                        <a:buNone/>
                        <a:tabLst/>
                        <a:defRPr/>
                      </a:pPr>
                      <a:r>
                        <a:rPr lang="en-US" sz="1800" baseline="0" dirty="0">
                          <a:latin typeface="Arial" panose="020B0604020202020204" pitchFamily="34" charset="0"/>
                          <a:cs typeface="Arial" panose="020B0604020202020204" pitchFamily="34" charset="0"/>
                        </a:rPr>
                        <a:t>15. Spain (3)</a:t>
                      </a:r>
                    </a:p>
                  </a:txBody>
                  <a:tcPr marL="91392" marR="91392"/>
                </a:tc>
                <a:tc>
                  <a:txBody>
                    <a:bodyPr/>
                    <a:lstStyle/>
                    <a:p>
                      <a:pPr marL="0" marR="0" indent="0" algn="l" defTabSz="913308"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Pakistan</a:t>
                      </a:r>
                    </a:p>
                  </a:txBody>
                  <a:tcPr marL="91392" marR="9139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Georgia</a:t>
                      </a:r>
                    </a:p>
                  </a:txBody>
                  <a:tcPr marL="91392" marR="91392"/>
                </a:tc>
                <a:extLst>
                  <a:ext uri="{0D108BD9-81ED-4DB2-BD59-A6C34878D82A}">
                    <a16:rowId xmlns:a16="http://schemas.microsoft.com/office/drawing/2014/main" val="10005"/>
                  </a:ext>
                </a:extLst>
              </a:tr>
              <a:tr h="396559">
                <a:tc>
                  <a:txBody>
                    <a:bodyPr/>
                    <a:lstStyle/>
                    <a:p>
                      <a:pPr marL="0" marR="0" indent="0" algn="l" defTabSz="913308"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6. Finland</a:t>
                      </a:r>
                    </a:p>
                  </a:txBody>
                  <a:tcPr marL="91392" marR="91392"/>
                </a:tc>
                <a:tc>
                  <a:txBody>
                    <a:bodyPr/>
                    <a:lstStyle/>
                    <a:p>
                      <a:pPr marL="0" marR="0" indent="0" algn="l" defTabSz="913308"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16. South Africa</a:t>
                      </a:r>
                    </a:p>
                  </a:txBody>
                  <a:tcPr marL="91392" marR="9139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Romania</a:t>
                      </a:r>
                      <a:endParaRPr lang="en-US" sz="1800" dirty="0"/>
                    </a:p>
                  </a:txBody>
                  <a:tcPr marL="91392" marR="9139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India</a:t>
                      </a:r>
                    </a:p>
                  </a:txBody>
                  <a:tcPr marL="91392" marR="91392"/>
                </a:tc>
                <a:extLst>
                  <a:ext uri="{0D108BD9-81ED-4DB2-BD59-A6C34878D82A}">
                    <a16:rowId xmlns:a16="http://schemas.microsoft.com/office/drawing/2014/main" val="10006"/>
                  </a:ext>
                </a:extLst>
              </a:tr>
              <a:tr h="446178">
                <a:tc>
                  <a:txBody>
                    <a:bodyPr/>
                    <a:lstStyle/>
                    <a:p>
                      <a:pPr marL="0" marR="0" indent="0" algn="l" defTabSz="913308"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7.</a:t>
                      </a:r>
                      <a:r>
                        <a:rPr lang="en-US" sz="1800" baseline="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Germany (series)</a:t>
                      </a:r>
                    </a:p>
                  </a:txBody>
                  <a:tcPr marL="91392" marR="91392"/>
                </a:tc>
                <a:tc>
                  <a:txBody>
                    <a:bodyPr/>
                    <a:lstStyle/>
                    <a:p>
                      <a:pPr marL="0" marR="0" indent="0" algn="l" defTabSz="913308"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17. South</a:t>
                      </a:r>
                      <a:r>
                        <a:rPr lang="en-US" sz="1800" baseline="0" dirty="0">
                          <a:latin typeface="Arial" panose="020B0604020202020204" pitchFamily="34" charset="0"/>
                          <a:cs typeface="Arial" panose="020B0604020202020204" pitchFamily="34" charset="0"/>
                        </a:rPr>
                        <a:t> Korea (2)</a:t>
                      </a:r>
                      <a:endParaRPr lang="en-US" sz="1800" dirty="0">
                        <a:latin typeface="Arial" panose="020B0604020202020204" pitchFamily="34" charset="0"/>
                        <a:cs typeface="Arial" panose="020B0604020202020204" pitchFamily="34" charset="0"/>
                      </a:endParaRPr>
                    </a:p>
                  </a:txBody>
                  <a:tcPr marL="91392" marR="91392"/>
                </a:tc>
                <a:tc>
                  <a:txBody>
                    <a:bodyPr/>
                    <a:lstStyle/>
                    <a:p>
                      <a:pPr marL="0" marR="0" indent="0" algn="l" defTabSz="913308"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Slovakia</a:t>
                      </a:r>
                    </a:p>
                  </a:txBody>
                  <a:tcPr marL="91392" marR="9139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Iran</a:t>
                      </a:r>
                    </a:p>
                  </a:txBody>
                  <a:tcPr marL="91392" marR="91392"/>
                </a:tc>
                <a:extLst>
                  <a:ext uri="{0D108BD9-81ED-4DB2-BD59-A6C34878D82A}">
                    <a16:rowId xmlns:a16="http://schemas.microsoft.com/office/drawing/2014/main" val="10007"/>
                  </a:ext>
                </a:extLst>
              </a:tr>
              <a:tr h="396559">
                <a:tc>
                  <a:txBody>
                    <a:bodyPr/>
                    <a:lstStyle/>
                    <a:p>
                      <a:pPr marL="0" marR="0" indent="0" algn="l" defTabSz="913308"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8. Greece</a:t>
                      </a:r>
                    </a:p>
                  </a:txBody>
                  <a:tcPr marL="91392" marR="91392"/>
                </a:tc>
                <a:tc>
                  <a:txBody>
                    <a:bodyPr/>
                    <a:lstStyle/>
                    <a:p>
                      <a:pPr marL="0" marR="0" indent="0" algn="l" defTabSz="913308"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18. Uruguay (series</a:t>
                      </a:r>
                      <a:r>
                        <a:rPr lang="en-US" sz="1800" baseline="0" dirty="0">
                          <a:latin typeface="Arial" panose="020B0604020202020204" pitchFamily="34" charset="0"/>
                          <a:cs typeface="Arial" panose="020B0604020202020204" pitchFamily="34" charset="0"/>
                        </a:rPr>
                        <a:t> in progress)</a:t>
                      </a:r>
                      <a:endParaRPr lang="en-US" sz="1800" dirty="0">
                        <a:latin typeface="Arial" panose="020B0604020202020204" pitchFamily="34" charset="0"/>
                        <a:cs typeface="Arial" panose="020B0604020202020204" pitchFamily="34" charset="0"/>
                      </a:endParaRPr>
                    </a:p>
                  </a:txBody>
                  <a:tcPr marL="91392" marR="91392"/>
                </a:tc>
                <a:tc>
                  <a:txBody>
                    <a:bodyPr/>
                    <a:lstStyle/>
                    <a:p>
                      <a:pPr marL="0" marR="0" indent="0" algn="l" defTabSz="913308"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Sri Lanka</a:t>
                      </a:r>
                    </a:p>
                  </a:txBody>
                  <a:tcPr marL="91392" marR="9139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Montenegro</a:t>
                      </a:r>
                    </a:p>
                  </a:txBody>
                  <a:tcPr marL="91392" marR="91392"/>
                </a:tc>
                <a:extLst>
                  <a:ext uri="{0D108BD9-81ED-4DB2-BD59-A6C34878D82A}">
                    <a16:rowId xmlns:a16="http://schemas.microsoft.com/office/drawing/2014/main" val="10008"/>
                  </a:ext>
                </a:extLst>
              </a:tr>
              <a:tr h="396559">
                <a:tc>
                  <a:txBody>
                    <a:bodyPr/>
                    <a:lstStyle/>
                    <a:p>
                      <a:pPr marL="0" marR="0" indent="0" algn="l" defTabSz="913308"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9. Hungary</a:t>
                      </a:r>
                    </a:p>
                  </a:txBody>
                  <a:tcPr marL="91392" marR="91392"/>
                </a:tc>
                <a:tc>
                  <a:txBody>
                    <a:bodyPr/>
                    <a:lstStyle/>
                    <a:p>
                      <a:pPr marL="0" marR="0" indent="0" algn="l" defTabSz="913308"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19. Venezuela</a:t>
                      </a:r>
                      <a:r>
                        <a:rPr lang="en-US" sz="1800" baseline="0"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a:txBody>
                  <a:tcPr marL="91392" marR="9139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Zambia</a:t>
                      </a:r>
                    </a:p>
                  </a:txBody>
                  <a:tcPr marL="91392" marR="9139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Slovenia</a:t>
                      </a:r>
                    </a:p>
                  </a:txBody>
                  <a:tcPr marL="91392" marR="91392"/>
                </a:tc>
                <a:extLst>
                  <a:ext uri="{0D108BD9-81ED-4DB2-BD59-A6C34878D82A}">
                    <a16:rowId xmlns:a16="http://schemas.microsoft.com/office/drawing/2014/main" val="10009"/>
                  </a:ext>
                </a:extLst>
              </a:tr>
              <a:tr h="3965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10. Israel (2)</a:t>
                      </a:r>
                    </a:p>
                  </a:txBody>
                  <a:tcPr marL="91392" marR="9139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20. United States (2)</a:t>
                      </a:r>
                      <a:endParaRPr lang="en-US" sz="1800" dirty="0">
                        <a:solidFill>
                          <a:srgbClr val="FF0000"/>
                        </a:solidFill>
                        <a:latin typeface="Arial" panose="020B0604020202020204" pitchFamily="34" charset="0"/>
                        <a:cs typeface="Arial" panose="020B0604020202020204" pitchFamily="34" charset="0"/>
                      </a:endParaRPr>
                    </a:p>
                  </a:txBody>
                  <a:tcPr marL="91392" marR="91392"/>
                </a:tc>
                <a:tc>
                  <a:txBody>
                    <a:bodyPr/>
                    <a:lstStyle/>
                    <a:p>
                      <a:pPr marL="0" marR="0" indent="0" algn="l" defTabSz="913308" rtl="0" eaLnBrk="1" fontAlgn="auto" latinLnBrk="0" hangingPunct="1">
                        <a:lnSpc>
                          <a:spcPct val="100000"/>
                        </a:lnSpc>
                        <a:spcBef>
                          <a:spcPts val="0"/>
                        </a:spcBef>
                        <a:spcAft>
                          <a:spcPts val="0"/>
                        </a:spcAft>
                        <a:buClrTx/>
                        <a:buSzTx/>
                        <a:buFontTx/>
                        <a:buNone/>
                        <a:tabLst/>
                        <a:defRPr/>
                      </a:pPr>
                      <a:endParaRPr lang="en-US" sz="1800" dirty="0">
                        <a:latin typeface="Arial" panose="020B0604020202020204" pitchFamily="34" charset="0"/>
                        <a:cs typeface="Arial" panose="020B0604020202020204" pitchFamily="34" charset="0"/>
                      </a:endParaRPr>
                    </a:p>
                  </a:txBody>
                  <a:tcPr marL="91392" marR="9139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Turkey</a:t>
                      </a:r>
                    </a:p>
                  </a:txBody>
                  <a:tcPr marL="91392" marR="91392"/>
                </a:tc>
                <a:extLst>
                  <a:ext uri="{0D108BD9-81ED-4DB2-BD59-A6C34878D82A}">
                    <a16:rowId xmlns:a16="http://schemas.microsoft.com/office/drawing/2014/main" val="10010"/>
                  </a:ext>
                </a:extLst>
              </a:tr>
              <a:tr h="4654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Arial" panose="020B0604020202020204" pitchFamily="34" charset="0"/>
                        <a:cs typeface="Arial" panose="020B0604020202020204" pitchFamily="34" charset="0"/>
                      </a:endParaRPr>
                    </a:p>
                  </a:txBody>
                  <a:tcPr marL="91392" marR="9139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Arial" panose="020B0604020202020204" pitchFamily="34" charset="0"/>
                        <a:cs typeface="Arial" panose="020B0604020202020204" pitchFamily="34" charset="0"/>
                      </a:endParaRPr>
                    </a:p>
                  </a:txBody>
                  <a:tcPr marL="91392" marR="9139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Arial" panose="020B0604020202020204" pitchFamily="34" charset="0"/>
                        <a:cs typeface="Arial" panose="020B0604020202020204" pitchFamily="34" charset="0"/>
                      </a:endParaRPr>
                    </a:p>
                  </a:txBody>
                  <a:tcPr marL="91392" marR="9139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United</a:t>
                      </a:r>
                      <a:r>
                        <a:rPr lang="en-US" sz="1800" baseline="0" dirty="0">
                          <a:latin typeface="Arial" panose="020B0604020202020204" pitchFamily="34" charset="0"/>
                          <a:cs typeface="Arial" panose="020B0604020202020204" pitchFamily="34" charset="0"/>
                        </a:rPr>
                        <a:t> Kingdom</a:t>
                      </a:r>
                      <a:endParaRPr lang="en-US" sz="1800" dirty="0">
                        <a:latin typeface="Arial" panose="020B0604020202020204" pitchFamily="34" charset="0"/>
                        <a:cs typeface="Arial" panose="020B0604020202020204" pitchFamily="34" charset="0"/>
                      </a:endParaRPr>
                    </a:p>
                  </a:txBody>
                  <a:tcPr marL="91392" marR="91392"/>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17816878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056" y="94269"/>
            <a:ext cx="10294070" cy="1168924"/>
          </a:xfrm>
        </p:spPr>
        <p:txBody>
          <a:bodyPr/>
          <a:lstStyle/>
          <a:p>
            <a:r>
              <a:rPr lang="en-US" sz="4000" dirty="0">
                <a:solidFill>
                  <a:srgbClr val="4115E1"/>
                </a:solidFill>
                <a:latin typeface="Arial" panose="020B0604020202020204" pitchFamily="34" charset="0"/>
                <a:cs typeface="Arial" panose="020B0604020202020204" pitchFamily="34" charset="0"/>
              </a:rPr>
              <a:t>Actions to Address issues in the Work/Tech 2050 Global Scenarios</a:t>
            </a:r>
          </a:p>
        </p:txBody>
      </p:sp>
      <p:graphicFrame>
        <p:nvGraphicFramePr>
          <p:cNvPr id="4" name="Content Placeholder 3"/>
          <p:cNvGraphicFramePr>
            <a:graphicFrameLocks noGrp="1"/>
          </p:cNvGraphicFramePr>
          <p:nvPr>
            <p:ph idx="1"/>
          </p:nvPr>
        </p:nvGraphicFramePr>
        <p:xfrm>
          <a:off x="-15853" y="1772240"/>
          <a:ext cx="12211041" cy="4774338"/>
        </p:xfrm>
        <a:graphic>
          <a:graphicData uri="http://schemas.openxmlformats.org/drawingml/2006/table">
            <a:tbl>
              <a:tblPr firstRow="1" bandRow="1">
                <a:tableStyleId>{5C22544A-7EE6-4342-B048-85BDC9FD1C3A}</a:tableStyleId>
              </a:tblPr>
              <a:tblGrid>
                <a:gridCol w="5131541">
                  <a:extLst>
                    <a:ext uri="{9D8B030D-6E8A-4147-A177-3AD203B41FA5}">
                      <a16:colId xmlns:a16="http://schemas.microsoft.com/office/drawing/2014/main" val="20000"/>
                    </a:ext>
                  </a:extLst>
                </a:gridCol>
                <a:gridCol w="3308808">
                  <a:extLst>
                    <a:ext uri="{9D8B030D-6E8A-4147-A177-3AD203B41FA5}">
                      <a16:colId xmlns:a16="http://schemas.microsoft.com/office/drawing/2014/main" val="20001"/>
                    </a:ext>
                  </a:extLst>
                </a:gridCol>
                <a:gridCol w="3770692">
                  <a:extLst>
                    <a:ext uri="{9D8B030D-6E8A-4147-A177-3AD203B41FA5}">
                      <a16:colId xmlns:a16="http://schemas.microsoft.com/office/drawing/2014/main" val="20002"/>
                    </a:ext>
                  </a:extLst>
                </a:gridCol>
              </a:tblGrid>
              <a:tr h="1131216">
                <a:tc>
                  <a:txBody>
                    <a:bodyPr/>
                    <a:lstStyle/>
                    <a:p>
                      <a:r>
                        <a:rPr lang="en-US" sz="2800" dirty="0">
                          <a:latin typeface="Arial" panose="020B0604020202020204" pitchFamily="34" charset="0"/>
                          <a:cs typeface="Arial" panose="020B0604020202020204" pitchFamily="34" charset="0"/>
                        </a:rPr>
                        <a:t>Workshop Discussion</a:t>
                      </a:r>
                    </a:p>
                    <a:p>
                      <a:r>
                        <a:rPr lang="en-US" sz="2800" baseline="0" dirty="0">
                          <a:latin typeface="Arial" panose="020B0604020202020204" pitchFamily="34" charset="0"/>
                          <a:cs typeface="Arial" panose="020B0604020202020204" pitchFamily="34" charset="0"/>
                        </a:rPr>
                        <a:t>Group</a:t>
                      </a:r>
                      <a:endParaRPr lang="en-US" sz="2800" dirty="0">
                        <a:latin typeface="Arial" panose="020B0604020202020204" pitchFamily="34" charset="0"/>
                        <a:cs typeface="Arial" panose="020B0604020202020204" pitchFamily="34" charset="0"/>
                      </a:endParaRPr>
                    </a:p>
                  </a:txBody>
                  <a:tcPr marL="91392" marR="91392"/>
                </a:tc>
                <a:tc>
                  <a:txBody>
                    <a:bodyPr/>
                    <a:lstStyle/>
                    <a:p>
                      <a:r>
                        <a:rPr lang="en-US" sz="3200" dirty="0"/>
                        <a:t>Actions </a:t>
                      </a:r>
                    </a:p>
                    <a:p>
                      <a:r>
                        <a:rPr lang="en-US" sz="3200" dirty="0"/>
                        <a:t>Assessed</a:t>
                      </a:r>
                    </a:p>
                  </a:txBody>
                  <a:tcPr marL="91392" marR="91392"/>
                </a:tc>
                <a:tc>
                  <a:txBody>
                    <a:bodyPr/>
                    <a:lstStyle/>
                    <a:p>
                      <a:r>
                        <a:rPr lang="en-US" sz="3200" dirty="0"/>
                        <a:t>Additional Suggested</a:t>
                      </a:r>
                      <a:r>
                        <a:rPr lang="en-US" sz="3200" baseline="0" dirty="0"/>
                        <a:t>  Actions</a:t>
                      </a:r>
                      <a:endParaRPr lang="en-US" sz="3200" dirty="0"/>
                    </a:p>
                  </a:txBody>
                  <a:tcPr marL="91392" marR="91392"/>
                </a:tc>
                <a:extLst>
                  <a:ext uri="{0D108BD9-81ED-4DB2-BD59-A6C34878D82A}">
                    <a16:rowId xmlns:a16="http://schemas.microsoft.com/office/drawing/2014/main" val="10000"/>
                  </a:ext>
                </a:extLst>
              </a:tr>
              <a:tr h="575035">
                <a:tc>
                  <a:txBody>
                    <a:bodyPr/>
                    <a:lstStyle/>
                    <a:p>
                      <a:r>
                        <a:rPr lang="en-US" sz="2800" dirty="0">
                          <a:latin typeface="Arial" panose="020B0604020202020204" pitchFamily="34" charset="0"/>
                          <a:cs typeface="Arial" panose="020B0604020202020204" pitchFamily="34" charset="0"/>
                        </a:rPr>
                        <a:t>Education and Learning</a:t>
                      </a:r>
                    </a:p>
                  </a:txBody>
                  <a:tcPr marL="91392" marR="91392"/>
                </a:tc>
                <a:tc>
                  <a:txBody>
                    <a:bodyPr/>
                    <a:lstStyle/>
                    <a:p>
                      <a:pPr algn="ctr"/>
                      <a:r>
                        <a:rPr lang="en-US" sz="3200" dirty="0">
                          <a:latin typeface="Arial" panose="020B0604020202020204" pitchFamily="34" charset="0"/>
                          <a:cs typeface="Arial" panose="020B0604020202020204" pitchFamily="34" charset="0"/>
                        </a:rPr>
                        <a:t>20</a:t>
                      </a:r>
                    </a:p>
                  </a:txBody>
                  <a:tcPr marL="91392" marR="91392"/>
                </a:tc>
                <a:tc>
                  <a:txBody>
                    <a:bodyPr/>
                    <a:lstStyle/>
                    <a:p>
                      <a:pPr algn="ctr"/>
                      <a:r>
                        <a:rPr lang="en-US" sz="3200" dirty="0">
                          <a:latin typeface="Arial" panose="020B0604020202020204" pitchFamily="34" charset="0"/>
                          <a:cs typeface="Arial" panose="020B0604020202020204" pitchFamily="34" charset="0"/>
                        </a:rPr>
                        <a:t>26</a:t>
                      </a:r>
                    </a:p>
                  </a:txBody>
                  <a:tcPr marL="91392" marR="91392"/>
                </a:tc>
                <a:extLst>
                  <a:ext uri="{0D108BD9-81ED-4DB2-BD59-A6C34878D82A}">
                    <a16:rowId xmlns:a16="http://schemas.microsoft.com/office/drawing/2014/main" val="10001"/>
                  </a:ext>
                </a:extLst>
              </a:tr>
              <a:tr h="580377">
                <a:tc>
                  <a:txBody>
                    <a:bodyPr/>
                    <a:lstStyle/>
                    <a:p>
                      <a:r>
                        <a:rPr lang="en-US" sz="2800" dirty="0">
                          <a:latin typeface="Arial" panose="020B0604020202020204" pitchFamily="34" charset="0"/>
                          <a:cs typeface="Arial" panose="020B0604020202020204" pitchFamily="34" charset="0"/>
                        </a:rPr>
                        <a:t>Government</a:t>
                      </a:r>
                      <a:r>
                        <a:rPr lang="en-US" sz="2800" baseline="0" dirty="0">
                          <a:latin typeface="Arial" panose="020B0604020202020204" pitchFamily="34" charset="0"/>
                          <a:cs typeface="Arial" panose="020B0604020202020204" pitchFamily="34" charset="0"/>
                        </a:rPr>
                        <a:t> and Governance</a:t>
                      </a:r>
                      <a:endParaRPr lang="en-US" sz="2800" dirty="0">
                        <a:latin typeface="Arial" panose="020B0604020202020204" pitchFamily="34" charset="0"/>
                        <a:cs typeface="Arial" panose="020B0604020202020204" pitchFamily="34" charset="0"/>
                      </a:endParaRPr>
                    </a:p>
                  </a:txBody>
                  <a:tcPr marL="91392" marR="91392"/>
                </a:tc>
                <a:tc>
                  <a:txBody>
                    <a:bodyPr/>
                    <a:lstStyle/>
                    <a:p>
                      <a:pPr algn="ctr"/>
                      <a:r>
                        <a:rPr lang="en-US" sz="3200" dirty="0">
                          <a:latin typeface="Arial" panose="020B0604020202020204" pitchFamily="34" charset="0"/>
                          <a:cs typeface="Arial" panose="020B0604020202020204" pitchFamily="34" charset="0"/>
                        </a:rPr>
                        <a:t>22</a:t>
                      </a:r>
                    </a:p>
                  </a:txBody>
                  <a:tcPr marL="91392" marR="91392"/>
                </a:tc>
                <a:tc>
                  <a:txBody>
                    <a:bodyPr/>
                    <a:lstStyle/>
                    <a:p>
                      <a:pPr algn="ctr"/>
                      <a:r>
                        <a:rPr lang="en-US" sz="3200" dirty="0">
                          <a:latin typeface="Arial" panose="020B0604020202020204" pitchFamily="34" charset="0"/>
                          <a:cs typeface="Arial" panose="020B0604020202020204" pitchFamily="34" charset="0"/>
                        </a:rPr>
                        <a:t>26</a:t>
                      </a:r>
                    </a:p>
                  </a:txBody>
                  <a:tcPr marL="91392" marR="91392"/>
                </a:tc>
                <a:extLst>
                  <a:ext uri="{0D108BD9-81ED-4DB2-BD59-A6C34878D82A}">
                    <a16:rowId xmlns:a16="http://schemas.microsoft.com/office/drawing/2014/main" val="10002"/>
                  </a:ext>
                </a:extLst>
              </a:tr>
              <a:tr h="584461">
                <a:tc>
                  <a:txBody>
                    <a:bodyPr/>
                    <a:lstStyle/>
                    <a:p>
                      <a:r>
                        <a:rPr lang="en-US" sz="2800" dirty="0">
                          <a:latin typeface="Arial" panose="020B0604020202020204" pitchFamily="34" charset="0"/>
                          <a:cs typeface="Arial" panose="020B0604020202020204" pitchFamily="34" charset="0"/>
                        </a:rPr>
                        <a:t>Business and Labor</a:t>
                      </a:r>
                    </a:p>
                  </a:txBody>
                  <a:tcPr marL="91392" marR="91392"/>
                </a:tc>
                <a:tc>
                  <a:txBody>
                    <a:bodyPr/>
                    <a:lstStyle/>
                    <a:p>
                      <a:pPr algn="ctr"/>
                      <a:r>
                        <a:rPr lang="en-US" sz="3200" dirty="0">
                          <a:latin typeface="Arial" panose="020B0604020202020204" pitchFamily="34" charset="0"/>
                          <a:cs typeface="Arial" panose="020B0604020202020204" pitchFamily="34" charset="0"/>
                        </a:rPr>
                        <a:t>19</a:t>
                      </a:r>
                    </a:p>
                  </a:txBody>
                  <a:tcPr marL="91392" marR="91392"/>
                </a:tc>
                <a:tc>
                  <a:txBody>
                    <a:bodyPr/>
                    <a:lstStyle/>
                    <a:p>
                      <a:pPr algn="ctr"/>
                      <a:r>
                        <a:rPr lang="en-US" sz="3200" dirty="0">
                          <a:latin typeface="Arial" panose="020B0604020202020204" pitchFamily="34" charset="0"/>
                          <a:cs typeface="Arial" panose="020B0604020202020204" pitchFamily="34" charset="0"/>
                        </a:rPr>
                        <a:t>23</a:t>
                      </a:r>
                    </a:p>
                  </a:txBody>
                  <a:tcPr marL="91392" marR="91392"/>
                </a:tc>
                <a:extLst>
                  <a:ext uri="{0D108BD9-81ED-4DB2-BD59-A6C34878D82A}">
                    <a16:rowId xmlns:a16="http://schemas.microsoft.com/office/drawing/2014/main" val="10003"/>
                  </a:ext>
                </a:extLst>
              </a:tr>
              <a:tr h="527901">
                <a:tc>
                  <a:txBody>
                    <a:bodyPr/>
                    <a:lstStyle/>
                    <a:p>
                      <a:r>
                        <a:rPr lang="en-US" sz="2800" dirty="0">
                          <a:latin typeface="Arial" panose="020B0604020202020204" pitchFamily="34" charset="0"/>
                          <a:cs typeface="Arial" panose="020B0604020202020204" pitchFamily="34" charset="0"/>
                        </a:rPr>
                        <a:t>Culture, Arts, and Media</a:t>
                      </a:r>
                    </a:p>
                  </a:txBody>
                  <a:tcPr marL="91392" marR="91392"/>
                </a:tc>
                <a:tc>
                  <a:txBody>
                    <a:bodyPr/>
                    <a:lstStyle/>
                    <a:p>
                      <a:pPr algn="ctr"/>
                      <a:r>
                        <a:rPr lang="en-US" sz="3200" dirty="0">
                          <a:latin typeface="Arial" panose="020B0604020202020204" pitchFamily="34" charset="0"/>
                          <a:cs typeface="Arial" panose="020B0604020202020204" pitchFamily="34" charset="0"/>
                        </a:rPr>
                        <a:t>17</a:t>
                      </a:r>
                    </a:p>
                  </a:txBody>
                  <a:tcPr marL="91392" marR="91392"/>
                </a:tc>
                <a:tc>
                  <a:txBody>
                    <a:bodyPr/>
                    <a:lstStyle/>
                    <a:p>
                      <a:pPr algn="ctr"/>
                      <a:r>
                        <a:rPr lang="en-US" sz="3200" dirty="0">
                          <a:latin typeface="Arial" panose="020B0604020202020204" pitchFamily="34" charset="0"/>
                          <a:cs typeface="Arial" panose="020B0604020202020204" pitchFamily="34" charset="0"/>
                        </a:rPr>
                        <a:t>18</a:t>
                      </a:r>
                    </a:p>
                  </a:txBody>
                  <a:tcPr marL="91392" marR="91392"/>
                </a:tc>
                <a:extLst>
                  <a:ext uri="{0D108BD9-81ED-4DB2-BD59-A6C34878D82A}">
                    <a16:rowId xmlns:a16="http://schemas.microsoft.com/office/drawing/2014/main" val="10004"/>
                  </a:ext>
                </a:extLst>
              </a:tr>
              <a:tr h="570951">
                <a:tc>
                  <a:txBody>
                    <a:bodyPr/>
                    <a:lstStyle/>
                    <a:p>
                      <a:r>
                        <a:rPr lang="en-US" sz="2800" dirty="0">
                          <a:latin typeface="Arial" panose="020B0604020202020204" pitchFamily="34" charset="0"/>
                          <a:cs typeface="Arial" panose="020B0604020202020204" pitchFamily="34" charset="0"/>
                        </a:rPr>
                        <a:t>Science and Technology</a:t>
                      </a:r>
                    </a:p>
                  </a:txBody>
                  <a:tcPr marL="91392" marR="91392"/>
                </a:tc>
                <a:tc>
                  <a:txBody>
                    <a:bodyPr/>
                    <a:lstStyle/>
                    <a:p>
                      <a:pPr algn="ctr"/>
                      <a:r>
                        <a:rPr lang="en-US" sz="3200" dirty="0">
                          <a:latin typeface="Arial" panose="020B0604020202020204" pitchFamily="34" charset="0"/>
                          <a:cs typeface="Arial" panose="020B0604020202020204" pitchFamily="34" charset="0"/>
                        </a:rPr>
                        <a:t>15</a:t>
                      </a:r>
                    </a:p>
                  </a:txBody>
                  <a:tcPr marL="91392" marR="91392"/>
                </a:tc>
                <a:tc>
                  <a:txBody>
                    <a:bodyPr/>
                    <a:lstStyle/>
                    <a:p>
                      <a:pPr algn="ctr"/>
                      <a:r>
                        <a:rPr lang="en-US" sz="3200" dirty="0">
                          <a:latin typeface="Arial" panose="020B0604020202020204" pitchFamily="34" charset="0"/>
                          <a:cs typeface="Arial" panose="020B0604020202020204" pitchFamily="34" charset="0"/>
                        </a:rPr>
                        <a:t>25</a:t>
                      </a:r>
                    </a:p>
                  </a:txBody>
                  <a:tcPr marL="91392" marR="91392"/>
                </a:tc>
                <a:extLst>
                  <a:ext uri="{0D108BD9-81ED-4DB2-BD59-A6C34878D82A}">
                    <a16:rowId xmlns:a16="http://schemas.microsoft.com/office/drawing/2014/main" val="10005"/>
                  </a:ext>
                </a:extLst>
              </a:tr>
              <a:tr h="740924">
                <a:tc>
                  <a:txBody>
                    <a:bodyPr/>
                    <a:lstStyle/>
                    <a:p>
                      <a:r>
                        <a:rPr lang="en-US" sz="2800" dirty="0">
                          <a:latin typeface="Arial" panose="020B0604020202020204" pitchFamily="34" charset="0"/>
                          <a:cs typeface="Arial" panose="020B0604020202020204" pitchFamily="34" charset="0"/>
                        </a:rPr>
                        <a:t>Totals</a:t>
                      </a:r>
                    </a:p>
                  </a:txBody>
                  <a:tcPr marL="91392" marR="91392"/>
                </a:tc>
                <a:tc>
                  <a:txBody>
                    <a:bodyPr/>
                    <a:lstStyle/>
                    <a:p>
                      <a:pPr algn="ctr"/>
                      <a:r>
                        <a:rPr lang="en-US" sz="3200" dirty="0">
                          <a:latin typeface="Arial" panose="020B0604020202020204" pitchFamily="34" charset="0"/>
                          <a:cs typeface="Arial" panose="020B0604020202020204" pitchFamily="34" charset="0"/>
                        </a:rPr>
                        <a:t>93</a:t>
                      </a:r>
                    </a:p>
                  </a:txBody>
                  <a:tcPr marL="91392" marR="91392"/>
                </a:tc>
                <a:tc>
                  <a:txBody>
                    <a:bodyPr/>
                    <a:lstStyle/>
                    <a:p>
                      <a:pPr algn="ctr"/>
                      <a:r>
                        <a:rPr lang="en-US" sz="3200" dirty="0">
                          <a:latin typeface="Arial" panose="020B0604020202020204" pitchFamily="34" charset="0"/>
                          <a:cs typeface="Arial" panose="020B0604020202020204" pitchFamily="34" charset="0"/>
                        </a:rPr>
                        <a:t>118</a:t>
                      </a:r>
                    </a:p>
                  </a:txBody>
                  <a:tcPr marL="91392" marR="91392"/>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61074799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Arial" panose="020B0604020202020204" pitchFamily="34" charset="0"/>
                <a:cs typeface="Arial" panose="020B0604020202020204" pitchFamily="34" charset="0"/>
              </a:rPr>
              <a:t>Some examples of 93 actions assessed</a:t>
            </a:r>
          </a:p>
        </p:txBody>
      </p:sp>
      <p:sp>
        <p:nvSpPr>
          <p:cNvPr id="3" name="Content Placeholder 2"/>
          <p:cNvSpPr>
            <a:spLocks noGrp="1"/>
          </p:cNvSpPr>
          <p:nvPr>
            <p:ph idx="1"/>
          </p:nvPr>
        </p:nvSpPr>
        <p:spPr>
          <a:xfrm>
            <a:off x="307975" y="1371600"/>
            <a:ext cx="11734800" cy="5257800"/>
          </a:xfrm>
        </p:spPr>
        <p:txBody>
          <a:bodyPr/>
          <a:lstStyle/>
          <a:p>
            <a:r>
              <a:rPr lang="en-US" dirty="0"/>
              <a:t>Make increasing intelligence an objective of education.</a:t>
            </a:r>
          </a:p>
          <a:p>
            <a:r>
              <a:rPr lang="en-US" dirty="0"/>
              <a:t>In parallel to STEM education create a hybrid system of self-paced inquiry-based learning for self-actualization, creativity, critical thinking, and human relations using new AI tools.</a:t>
            </a:r>
          </a:p>
          <a:p>
            <a:r>
              <a:rPr lang="en-US" dirty="0"/>
              <a:t>Create international standards for narrow and general AI with a governance system to enforce them (maybe similar to the International Atomic Energy Agency – IAEA).​​</a:t>
            </a:r>
          </a:p>
          <a:p>
            <a:r>
              <a:rPr lang="en-US" dirty="0"/>
              <a:t>Produce alternative cash flow projections for universal basic income to see if/when it is financially sustainable.​</a:t>
            </a:r>
          </a:p>
          <a:p>
            <a:r>
              <a:rPr lang="en-US" dirty="0"/>
              <a:t>Put memes in advertisements to help the cultural transition to new forms of economics and work.​</a:t>
            </a:r>
          </a:p>
          <a:p>
            <a:r>
              <a:rPr lang="en-US" dirty="0"/>
              <a:t>Create personal AI/Avatars able to match peoples' skills and interests with income opportunities worldwide which can make smart contracts to support self-employment.​</a:t>
            </a:r>
          </a:p>
          <a:p>
            <a:r>
              <a:rPr lang="en-US" dirty="0"/>
              <a:t>Shift education/learning systems more toward mastering skills than mastering a profession.​</a:t>
            </a:r>
          </a:p>
          <a:p>
            <a:r>
              <a:rPr lang="en-US" dirty="0"/>
              <a:t>Public/private research should explore the cultural transition for a new social contract between the government and the citizens who potentially could be both unemployed and augmented geniuses.​</a:t>
            </a:r>
          </a:p>
          <a:p>
            <a:r>
              <a:rPr lang="en-US" dirty="0"/>
              <a:t>Art/media/entertainment leaders should engage the public in anticipating cultural changes due to potential impacts of future technologies.</a:t>
            </a:r>
          </a:p>
          <a:p>
            <a:endParaRPr lang="en-US" dirty="0"/>
          </a:p>
        </p:txBody>
      </p:sp>
    </p:spTree>
    <p:extLst>
      <p:ext uri="{BB962C8B-B14F-4D97-AF65-F5344CB8AC3E}">
        <p14:creationId xmlns:p14="http://schemas.microsoft.com/office/powerpoint/2010/main" val="4010357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9225" y="-710046"/>
            <a:ext cx="10300650" cy="7796645"/>
          </a:xfrm>
        </p:spPr>
      </p:pic>
    </p:spTree>
    <p:extLst>
      <p:ext uri="{BB962C8B-B14F-4D97-AF65-F5344CB8AC3E}">
        <p14:creationId xmlns:p14="http://schemas.microsoft.com/office/powerpoint/2010/main" val="29863678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5180" y="-685800"/>
            <a:ext cx="10728511" cy="7772400"/>
          </a:xfrm>
        </p:spPr>
      </p:pic>
    </p:spTree>
    <p:extLst>
      <p:ext uri="{BB962C8B-B14F-4D97-AF65-F5344CB8AC3E}">
        <p14:creationId xmlns:p14="http://schemas.microsoft.com/office/powerpoint/2010/main" val="120580929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52" y="-685800"/>
            <a:ext cx="9909176" cy="7729159"/>
          </a:xfrm>
        </p:spPr>
      </p:pic>
    </p:spTree>
    <p:extLst>
      <p:ext uri="{BB962C8B-B14F-4D97-AF65-F5344CB8AC3E}">
        <p14:creationId xmlns:p14="http://schemas.microsoft.com/office/powerpoint/2010/main" val="327817503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3" y="1"/>
            <a:ext cx="10056334" cy="990600"/>
          </a:xfrm>
        </p:spPr>
        <p:txBody>
          <a:bodyPr/>
          <a:lstStyle/>
          <a:p>
            <a:r>
              <a:rPr lang="en-US" sz="4100" dirty="0">
                <a:solidFill>
                  <a:srgbClr val="0000FF"/>
                </a:solidFill>
                <a:latin typeface="Arial" panose="020B0604020202020204" pitchFamily="34" charset="0"/>
                <a:cs typeface="Arial" panose="020B0604020202020204" pitchFamily="34" charset="0"/>
              </a:rPr>
              <a:t>Future Work/Technology 2050 Study</a:t>
            </a:r>
          </a:p>
        </p:txBody>
      </p:sp>
      <p:sp>
        <p:nvSpPr>
          <p:cNvPr id="3" name="Content Placeholder 2"/>
          <p:cNvSpPr>
            <a:spLocks noGrp="1"/>
          </p:cNvSpPr>
          <p:nvPr>
            <p:ph idx="1"/>
          </p:nvPr>
        </p:nvSpPr>
        <p:spPr>
          <a:xfrm>
            <a:off x="669594" y="1628774"/>
            <a:ext cx="11217769" cy="5000624"/>
          </a:xfrm>
        </p:spPr>
        <p:txBody>
          <a:bodyPr/>
          <a:lstStyle/>
          <a:p>
            <a:pPr marL="456655" indent="-456655">
              <a:buFont typeface="+mj-lt"/>
              <a:buAutoNum type="arabicPeriod"/>
            </a:pPr>
            <a:r>
              <a:rPr lang="en-US" sz="2800" dirty="0">
                <a:latin typeface="Arial" panose="020B0604020202020204" pitchFamily="34" charset="0"/>
                <a:cs typeface="Arial" panose="020B0604020202020204" pitchFamily="34" charset="0"/>
              </a:rPr>
              <a:t>Literature and Related Research Review</a:t>
            </a:r>
          </a:p>
          <a:p>
            <a:pPr marL="456655" indent="-456655">
              <a:buFont typeface="+mj-lt"/>
              <a:buAutoNum type="arabicPeriod"/>
            </a:pPr>
            <a:r>
              <a:rPr lang="en-US" sz="2800" dirty="0">
                <a:solidFill>
                  <a:schemeClr val="tx1"/>
                </a:solidFill>
                <a:latin typeface="Arial" panose="020B0604020202020204" pitchFamily="34" charset="0"/>
                <a:cs typeface="Arial" panose="020B0604020202020204" pitchFamily="34" charset="0"/>
              </a:rPr>
              <a:t>Real-Time Delphi on questions not asked or poorly answered</a:t>
            </a:r>
          </a:p>
          <a:p>
            <a:pPr marL="456655" indent="-456655">
              <a:buFont typeface="+mj-lt"/>
              <a:buAutoNum type="arabicPeriod"/>
            </a:pPr>
            <a:r>
              <a:rPr lang="en-US" sz="2800" dirty="0">
                <a:latin typeface="Arial" panose="020B0604020202020204" pitchFamily="34" charset="0"/>
                <a:cs typeface="Arial" panose="020B0604020202020204" pitchFamily="34" charset="0"/>
              </a:rPr>
              <a:t>Three Global Scenario Drafts to 2050</a:t>
            </a:r>
          </a:p>
          <a:p>
            <a:pPr marL="456655" indent="-456655">
              <a:buFont typeface="+mj-lt"/>
              <a:buAutoNum type="arabicPeriod"/>
            </a:pPr>
            <a:r>
              <a:rPr lang="en-US" sz="2800" dirty="0">
                <a:latin typeface="Arial" panose="020B0604020202020204" pitchFamily="34" charset="0"/>
                <a:cs typeface="Arial" panose="020B0604020202020204" pitchFamily="34" charset="0"/>
              </a:rPr>
              <a:t>Three Separate </a:t>
            </a:r>
            <a:r>
              <a:rPr lang="en-US" sz="2800" dirty="0" err="1">
                <a:latin typeface="Arial" panose="020B0604020202020204" pitchFamily="34" charset="0"/>
                <a:cs typeface="Arial" panose="020B0604020202020204" pitchFamily="34" charset="0"/>
              </a:rPr>
              <a:t>RTDelphi’s</a:t>
            </a:r>
            <a:r>
              <a:rPr lang="en-US" sz="2800" dirty="0">
                <a:latin typeface="Arial" panose="020B0604020202020204" pitchFamily="34" charset="0"/>
                <a:cs typeface="Arial" panose="020B0604020202020204" pitchFamily="34" charset="0"/>
              </a:rPr>
              <a:t> for Feedback on each Scenario</a:t>
            </a:r>
          </a:p>
          <a:p>
            <a:pPr marL="456655" indent="-456655">
              <a:buFont typeface="+mj-lt"/>
              <a:buAutoNum type="arabicPeriod"/>
            </a:pPr>
            <a:r>
              <a:rPr lang="en-US" sz="2800" dirty="0">
                <a:solidFill>
                  <a:schemeClr val="tx1">
                    <a:lumMod val="90000"/>
                    <a:lumOff val="10000"/>
                  </a:schemeClr>
                </a:solidFill>
                <a:latin typeface="Arial" panose="020B0604020202020204" pitchFamily="34" charset="0"/>
                <a:cs typeface="Arial" panose="020B0604020202020204" pitchFamily="34" charset="0"/>
              </a:rPr>
              <a:t>Final Scenarios, given for Millennium Project Nodes </a:t>
            </a:r>
          </a:p>
          <a:p>
            <a:pPr marL="456655" indent="-456655">
              <a:buFont typeface="+mj-lt"/>
              <a:buAutoNum type="arabicPeriod"/>
            </a:pPr>
            <a:r>
              <a:rPr lang="en-US" sz="2800" dirty="0">
                <a:solidFill>
                  <a:schemeClr val="tx1"/>
                </a:solidFill>
                <a:latin typeface="Arial" panose="020B0604020202020204" pitchFamily="34" charset="0"/>
                <a:cs typeface="Arial" panose="020B0604020202020204" pitchFamily="34" charset="0"/>
              </a:rPr>
              <a:t>National Workshops to Explore Long-range Strategies</a:t>
            </a:r>
          </a:p>
          <a:p>
            <a:pPr marL="456655" indent="-456655">
              <a:buFont typeface="+mj-lt"/>
              <a:buAutoNum type="arabicPeriod"/>
            </a:pPr>
            <a:r>
              <a:rPr lang="en-US" sz="2800" dirty="0">
                <a:latin typeface="Arial" panose="020B0604020202020204" pitchFamily="34" charset="0"/>
                <a:cs typeface="Arial" panose="020B0604020202020204" pitchFamily="34" charset="0"/>
              </a:rPr>
              <a:t>Collect suggestions from the national planning workshops, distilled in to 93 actions, assess all via five (5) Real-Time Delphi's</a:t>
            </a:r>
          </a:p>
          <a:p>
            <a:pPr marL="456655" indent="-456655">
              <a:buFont typeface="+mj-lt"/>
              <a:buAutoNum type="arabicPeriod"/>
            </a:pPr>
            <a:r>
              <a:rPr lang="en-US" sz="2800" dirty="0">
                <a:latin typeface="Arial" panose="020B0604020202020204" pitchFamily="34" charset="0"/>
                <a:cs typeface="Arial" panose="020B0604020202020204" pitchFamily="34" charset="0"/>
              </a:rPr>
              <a:t>Final Report for Public Discussion</a:t>
            </a:r>
          </a:p>
        </p:txBody>
      </p:sp>
    </p:spTree>
    <p:extLst>
      <p:ext uri="{BB962C8B-B14F-4D97-AF65-F5344CB8AC3E}">
        <p14:creationId xmlns:p14="http://schemas.microsoft.com/office/powerpoint/2010/main" val="14155940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9225" y="-606136"/>
            <a:ext cx="10637607" cy="7616536"/>
          </a:xfrm>
        </p:spPr>
      </p:pic>
    </p:spTree>
    <p:extLst>
      <p:ext uri="{BB962C8B-B14F-4D97-AF65-F5344CB8AC3E}">
        <p14:creationId xmlns:p14="http://schemas.microsoft.com/office/powerpoint/2010/main" val="403764377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2375" y="2362200"/>
            <a:ext cx="3355975" cy="3048000"/>
          </a:xfrm>
        </p:spPr>
        <p:txBody>
          <a:bodyPr/>
          <a:lstStyle/>
          <a:p>
            <a:r>
              <a:rPr lang="en-US" dirty="0"/>
              <a:t>Drawn from the forthcoming </a:t>
            </a:r>
            <a:br>
              <a:rPr lang="en-US" dirty="0"/>
            </a:br>
            <a:br>
              <a:rPr lang="en-US" dirty="0"/>
            </a:br>
            <a:r>
              <a:rPr lang="en-US" i="1" dirty="0"/>
              <a:t>Work/Technology 2050: Scenarios and Actions</a:t>
            </a:r>
            <a:br>
              <a:rPr lang="en-US" i="1" dirty="0"/>
            </a:br>
            <a:endParaRPr lang="en-US" i="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7825" y="-304800"/>
            <a:ext cx="9768818" cy="7620000"/>
          </a:xfrm>
        </p:spPr>
      </p:pic>
    </p:spTree>
    <p:extLst>
      <p:ext uri="{BB962C8B-B14F-4D97-AF65-F5344CB8AC3E}">
        <p14:creationId xmlns:p14="http://schemas.microsoft.com/office/powerpoint/2010/main" val="312638719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ctr"/>
            <a:r>
              <a:rPr lang="en-US" sz="5400" b="1" dirty="0"/>
              <a:t>A few words about </a:t>
            </a:r>
          </a:p>
          <a:p>
            <a:pPr algn="ctr"/>
            <a:endParaRPr lang="en-US" sz="5400" b="1" dirty="0"/>
          </a:p>
          <a:p>
            <a:pPr algn="ctr"/>
            <a:r>
              <a:rPr lang="en-US" sz="5400" b="1" dirty="0"/>
              <a:t>The Millennium Project</a:t>
            </a:r>
          </a:p>
        </p:txBody>
      </p:sp>
    </p:spTree>
    <p:extLst>
      <p:ext uri="{BB962C8B-B14F-4D97-AF65-F5344CB8AC3E}">
        <p14:creationId xmlns:p14="http://schemas.microsoft.com/office/powerpoint/2010/main" val="114330682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94" name="Text Box 22"/>
          <p:cNvSpPr txBox="1">
            <a:spLocks noChangeArrowheads="1"/>
          </p:cNvSpPr>
          <p:nvPr/>
        </p:nvSpPr>
        <p:spPr bwMode="auto">
          <a:xfrm>
            <a:off x="871102" y="230267"/>
            <a:ext cx="7865572" cy="861348"/>
          </a:xfrm>
          <a:prstGeom prst="rect">
            <a:avLst/>
          </a:prstGeom>
          <a:noFill/>
          <a:ln w="9525">
            <a:noFill/>
            <a:miter lim="800000"/>
            <a:headEnd/>
            <a:tailEnd/>
          </a:ln>
        </p:spPr>
        <p:txBody>
          <a:bodyPr wrap="none" lIns="121796" tIns="60897" rIns="121796" bIns="60897">
            <a:spAutoFit/>
          </a:bodyPr>
          <a:lstStyle/>
          <a:p>
            <a:pPr defTabSz="1215913" eaLnBrk="0" fontAlgn="auto" hangingPunct="0">
              <a:spcBef>
                <a:spcPts val="0"/>
              </a:spcBef>
              <a:spcAft>
                <a:spcPts val="0"/>
              </a:spcAft>
              <a:defRPr/>
            </a:pPr>
            <a:r>
              <a:rPr lang="en-US" sz="4800" b="1" dirty="0">
                <a:solidFill>
                  <a:srgbClr val="0000FF"/>
                </a:solidFill>
                <a:latin typeface="Corbel"/>
                <a:ea typeface="MS PGothic" pitchFamily="34" charset="-128"/>
              </a:rPr>
              <a:t>… Acts like a </a:t>
            </a:r>
            <a:r>
              <a:rPr lang="en-US" sz="4800" b="1" i="1" dirty="0">
                <a:solidFill>
                  <a:srgbClr val="0000FF"/>
                </a:solidFill>
                <a:latin typeface="Corbel"/>
                <a:ea typeface="MS PGothic" pitchFamily="34" charset="-128"/>
              </a:rPr>
              <a:t>TransInstitution</a:t>
            </a:r>
            <a:endParaRPr lang="en-US" sz="4800" b="1" dirty="0">
              <a:solidFill>
                <a:srgbClr val="0000FF"/>
              </a:solidFill>
              <a:latin typeface="Corbel"/>
              <a:ea typeface="MS PGothic" pitchFamily="34" charset="-128"/>
            </a:endParaRPr>
          </a:p>
        </p:txBody>
      </p:sp>
      <p:grpSp>
        <p:nvGrpSpPr>
          <p:cNvPr id="21" name="Group 2"/>
          <p:cNvGrpSpPr>
            <a:grpSpLocks/>
          </p:cNvGrpSpPr>
          <p:nvPr/>
        </p:nvGrpSpPr>
        <p:grpSpPr bwMode="auto">
          <a:xfrm>
            <a:off x="6292199" y="1372671"/>
            <a:ext cx="2893484" cy="1751688"/>
            <a:chOff x="2875" y="768"/>
            <a:chExt cx="1367" cy="1104"/>
          </a:xfrm>
          <a:solidFill>
            <a:srgbClr val="4F81BD"/>
          </a:solidFill>
        </p:grpSpPr>
        <p:sp>
          <p:nvSpPr>
            <p:cNvPr id="22" name="Freeform 3"/>
            <p:cNvSpPr>
              <a:spLocks/>
            </p:cNvSpPr>
            <p:nvPr/>
          </p:nvSpPr>
          <p:spPr bwMode="auto">
            <a:xfrm>
              <a:off x="2994" y="768"/>
              <a:ext cx="1193" cy="1104"/>
            </a:xfrm>
            <a:custGeom>
              <a:avLst/>
              <a:gdLst>
                <a:gd name="T0" fmla="*/ 63 w 1176"/>
                <a:gd name="T1" fmla="*/ 0 h 1099"/>
                <a:gd name="T2" fmla="*/ 150 w 1176"/>
                <a:gd name="T3" fmla="*/ 6 h 1099"/>
                <a:gd name="T4" fmla="*/ 237 w 1176"/>
                <a:gd name="T5" fmla="*/ 12 h 1099"/>
                <a:gd name="T6" fmla="*/ 315 w 1176"/>
                <a:gd name="T7" fmla="*/ 24 h 1099"/>
                <a:gd name="T8" fmla="*/ 406 w 1176"/>
                <a:gd name="T9" fmla="*/ 36 h 1099"/>
                <a:gd name="T10" fmla="*/ 486 w 1176"/>
                <a:gd name="T11" fmla="*/ 54 h 1099"/>
                <a:gd name="T12" fmla="*/ 576 w 1176"/>
                <a:gd name="T13" fmla="*/ 72 h 1099"/>
                <a:gd name="T14" fmla="*/ 656 w 1176"/>
                <a:gd name="T15" fmla="*/ 96 h 1099"/>
                <a:gd name="T16" fmla="*/ 730 w 1176"/>
                <a:gd name="T17" fmla="*/ 147 h 1099"/>
                <a:gd name="T18" fmla="*/ 811 w 1176"/>
                <a:gd name="T19" fmla="*/ 177 h 1099"/>
                <a:gd name="T20" fmla="*/ 884 w 1176"/>
                <a:gd name="T21" fmla="*/ 207 h 1099"/>
                <a:gd name="T22" fmla="*/ 957 w 1176"/>
                <a:gd name="T23" fmla="*/ 243 h 1099"/>
                <a:gd name="T24" fmla="*/ 1029 w 1176"/>
                <a:gd name="T25" fmla="*/ 279 h 1099"/>
                <a:gd name="T26" fmla="*/ 1096 w 1176"/>
                <a:gd name="T27" fmla="*/ 321 h 1099"/>
                <a:gd name="T28" fmla="*/ 1161 w 1176"/>
                <a:gd name="T29" fmla="*/ 390 h 1099"/>
                <a:gd name="T30" fmla="*/ 1223 w 1176"/>
                <a:gd name="T31" fmla="*/ 432 h 1099"/>
                <a:gd name="T32" fmla="*/ 1283 w 1176"/>
                <a:gd name="T33" fmla="*/ 481 h 1099"/>
                <a:gd name="T34" fmla="*/ 1329 w 1176"/>
                <a:gd name="T35" fmla="*/ 535 h 1099"/>
                <a:gd name="T36" fmla="*/ 1386 w 1176"/>
                <a:gd name="T37" fmla="*/ 608 h 1099"/>
                <a:gd name="T38" fmla="*/ 1426 w 1176"/>
                <a:gd name="T39" fmla="*/ 664 h 1099"/>
                <a:gd name="T40" fmla="*/ 1475 w 1176"/>
                <a:gd name="T41" fmla="*/ 718 h 1099"/>
                <a:gd name="T42" fmla="*/ 1508 w 1176"/>
                <a:gd name="T43" fmla="*/ 780 h 1099"/>
                <a:gd name="T44" fmla="*/ 1550 w 1176"/>
                <a:gd name="T45" fmla="*/ 859 h 1099"/>
                <a:gd name="T46" fmla="*/ 1582 w 1176"/>
                <a:gd name="T47" fmla="*/ 919 h 1099"/>
                <a:gd name="T48" fmla="*/ 552 w 1176"/>
                <a:gd name="T49" fmla="*/ 1198 h 1099"/>
                <a:gd name="T50" fmla="*/ 544 w 1176"/>
                <a:gd name="T51" fmla="*/ 1180 h 1099"/>
                <a:gd name="T52" fmla="*/ 528 w 1176"/>
                <a:gd name="T53" fmla="*/ 1156 h 1099"/>
                <a:gd name="T54" fmla="*/ 511 w 1176"/>
                <a:gd name="T55" fmla="*/ 1138 h 1099"/>
                <a:gd name="T56" fmla="*/ 503 w 1176"/>
                <a:gd name="T57" fmla="*/ 1120 h 1099"/>
                <a:gd name="T58" fmla="*/ 486 w 1176"/>
                <a:gd name="T59" fmla="*/ 1096 h 1099"/>
                <a:gd name="T60" fmla="*/ 461 w 1176"/>
                <a:gd name="T61" fmla="*/ 1073 h 1099"/>
                <a:gd name="T62" fmla="*/ 445 w 1176"/>
                <a:gd name="T63" fmla="*/ 1051 h 1099"/>
                <a:gd name="T64" fmla="*/ 431 w 1176"/>
                <a:gd name="T65" fmla="*/ 1036 h 1099"/>
                <a:gd name="T66" fmla="*/ 406 w 1176"/>
                <a:gd name="T67" fmla="*/ 1013 h 1099"/>
                <a:gd name="T68" fmla="*/ 379 w 1176"/>
                <a:gd name="T69" fmla="*/ 991 h 1099"/>
                <a:gd name="T70" fmla="*/ 357 w 1176"/>
                <a:gd name="T71" fmla="*/ 979 h 1099"/>
                <a:gd name="T72" fmla="*/ 334 w 1176"/>
                <a:gd name="T73" fmla="*/ 967 h 1099"/>
                <a:gd name="T74" fmla="*/ 307 w 1176"/>
                <a:gd name="T75" fmla="*/ 955 h 1099"/>
                <a:gd name="T76" fmla="*/ 283 w 1176"/>
                <a:gd name="T77" fmla="*/ 943 h 1099"/>
                <a:gd name="T78" fmla="*/ 259 w 1176"/>
                <a:gd name="T79" fmla="*/ 931 h 1099"/>
                <a:gd name="T80" fmla="*/ 228 w 1176"/>
                <a:gd name="T81" fmla="*/ 919 h 1099"/>
                <a:gd name="T82" fmla="*/ 201 w 1176"/>
                <a:gd name="T83" fmla="*/ 913 h 1099"/>
                <a:gd name="T84" fmla="*/ 168 w 1176"/>
                <a:gd name="T85" fmla="*/ 907 h 1099"/>
                <a:gd name="T86" fmla="*/ 150 w 1176"/>
                <a:gd name="T87" fmla="*/ 901 h 1099"/>
                <a:gd name="T88" fmla="*/ 106 w 1176"/>
                <a:gd name="T89" fmla="*/ 895 h 1099"/>
                <a:gd name="T90" fmla="*/ 81 w 1176"/>
                <a:gd name="T91" fmla="*/ 889 h 1099"/>
                <a:gd name="T92" fmla="*/ 57 w 1176"/>
                <a:gd name="T93" fmla="*/ 889 h 1099"/>
                <a:gd name="T94" fmla="*/ 18 w 1176"/>
                <a:gd name="T95" fmla="*/ 889 h 1099"/>
                <a:gd name="T96" fmla="*/ 0 w 1176"/>
                <a:gd name="T97" fmla="*/ 0 h 109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76"/>
                <a:gd name="T148" fmla="*/ 0 h 1099"/>
                <a:gd name="T149" fmla="*/ 1176 w 1176"/>
                <a:gd name="T150" fmla="*/ 1099 h 109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76" h="1099">
                  <a:moveTo>
                    <a:pt x="0" y="0"/>
                  </a:moveTo>
                  <a:lnTo>
                    <a:pt x="24" y="0"/>
                  </a:lnTo>
                  <a:lnTo>
                    <a:pt x="42" y="0"/>
                  </a:lnTo>
                  <a:lnTo>
                    <a:pt x="66" y="0"/>
                  </a:lnTo>
                  <a:lnTo>
                    <a:pt x="90" y="0"/>
                  </a:lnTo>
                  <a:lnTo>
                    <a:pt x="108" y="6"/>
                  </a:lnTo>
                  <a:lnTo>
                    <a:pt x="132" y="6"/>
                  </a:lnTo>
                  <a:lnTo>
                    <a:pt x="150" y="6"/>
                  </a:lnTo>
                  <a:lnTo>
                    <a:pt x="174" y="12"/>
                  </a:lnTo>
                  <a:lnTo>
                    <a:pt x="192" y="12"/>
                  </a:lnTo>
                  <a:lnTo>
                    <a:pt x="216" y="18"/>
                  </a:lnTo>
                  <a:lnTo>
                    <a:pt x="234" y="24"/>
                  </a:lnTo>
                  <a:lnTo>
                    <a:pt x="258" y="24"/>
                  </a:lnTo>
                  <a:lnTo>
                    <a:pt x="276" y="30"/>
                  </a:lnTo>
                  <a:lnTo>
                    <a:pt x="300" y="36"/>
                  </a:lnTo>
                  <a:lnTo>
                    <a:pt x="318" y="42"/>
                  </a:lnTo>
                  <a:lnTo>
                    <a:pt x="342" y="48"/>
                  </a:lnTo>
                  <a:lnTo>
                    <a:pt x="360" y="54"/>
                  </a:lnTo>
                  <a:lnTo>
                    <a:pt x="384" y="60"/>
                  </a:lnTo>
                  <a:lnTo>
                    <a:pt x="402" y="66"/>
                  </a:lnTo>
                  <a:lnTo>
                    <a:pt x="426" y="72"/>
                  </a:lnTo>
                  <a:lnTo>
                    <a:pt x="444" y="78"/>
                  </a:lnTo>
                  <a:lnTo>
                    <a:pt x="462" y="90"/>
                  </a:lnTo>
                  <a:lnTo>
                    <a:pt x="486" y="96"/>
                  </a:lnTo>
                  <a:lnTo>
                    <a:pt x="504" y="108"/>
                  </a:lnTo>
                  <a:lnTo>
                    <a:pt x="522" y="114"/>
                  </a:lnTo>
                  <a:lnTo>
                    <a:pt x="540" y="126"/>
                  </a:lnTo>
                  <a:lnTo>
                    <a:pt x="564" y="132"/>
                  </a:lnTo>
                  <a:lnTo>
                    <a:pt x="582" y="144"/>
                  </a:lnTo>
                  <a:lnTo>
                    <a:pt x="600" y="156"/>
                  </a:lnTo>
                  <a:lnTo>
                    <a:pt x="618" y="162"/>
                  </a:lnTo>
                  <a:lnTo>
                    <a:pt x="636" y="174"/>
                  </a:lnTo>
                  <a:lnTo>
                    <a:pt x="654" y="186"/>
                  </a:lnTo>
                  <a:lnTo>
                    <a:pt x="672" y="198"/>
                  </a:lnTo>
                  <a:lnTo>
                    <a:pt x="690" y="210"/>
                  </a:lnTo>
                  <a:lnTo>
                    <a:pt x="708" y="222"/>
                  </a:lnTo>
                  <a:lnTo>
                    <a:pt x="726" y="234"/>
                  </a:lnTo>
                  <a:lnTo>
                    <a:pt x="744" y="246"/>
                  </a:lnTo>
                  <a:lnTo>
                    <a:pt x="762" y="258"/>
                  </a:lnTo>
                  <a:lnTo>
                    <a:pt x="780" y="276"/>
                  </a:lnTo>
                  <a:lnTo>
                    <a:pt x="792" y="288"/>
                  </a:lnTo>
                  <a:lnTo>
                    <a:pt x="810" y="300"/>
                  </a:lnTo>
                  <a:lnTo>
                    <a:pt x="828" y="318"/>
                  </a:lnTo>
                  <a:lnTo>
                    <a:pt x="840" y="330"/>
                  </a:lnTo>
                  <a:lnTo>
                    <a:pt x="858" y="348"/>
                  </a:lnTo>
                  <a:lnTo>
                    <a:pt x="876" y="360"/>
                  </a:lnTo>
                  <a:lnTo>
                    <a:pt x="888" y="378"/>
                  </a:lnTo>
                  <a:lnTo>
                    <a:pt x="906" y="390"/>
                  </a:lnTo>
                  <a:lnTo>
                    <a:pt x="918" y="408"/>
                  </a:lnTo>
                  <a:lnTo>
                    <a:pt x="930" y="427"/>
                  </a:lnTo>
                  <a:lnTo>
                    <a:pt x="948" y="439"/>
                  </a:lnTo>
                  <a:lnTo>
                    <a:pt x="960" y="457"/>
                  </a:lnTo>
                  <a:lnTo>
                    <a:pt x="972" y="475"/>
                  </a:lnTo>
                  <a:lnTo>
                    <a:pt x="984" y="493"/>
                  </a:lnTo>
                  <a:lnTo>
                    <a:pt x="1002" y="511"/>
                  </a:lnTo>
                  <a:lnTo>
                    <a:pt x="1014" y="529"/>
                  </a:lnTo>
                  <a:lnTo>
                    <a:pt x="1026" y="547"/>
                  </a:lnTo>
                  <a:lnTo>
                    <a:pt x="1038" y="565"/>
                  </a:lnTo>
                  <a:lnTo>
                    <a:pt x="1050" y="583"/>
                  </a:lnTo>
                  <a:lnTo>
                    <a:pt x="1056" y="601"/>
                  </a:lnTo>
                  <a:lnTo>
                    <a:pt x="1068" y="619"/>
                  </a:lnTo>
                  <a:lnTo>
                    <a:pt x="1080" y="637"/>
                  </a:lnTo>
                  <a:lnTo>
                    <a:pt x="1092" y="655"/>
                  </a:lnTo>
                  <a:lnTo>
                    <a:pt x="1098" y="673"/>
                  </a:lnTo>
                  <a:lnTo>
                    <a:pt x="1110" y="691"/>
                  </a:lnTo>
                  <a:lnTo>
                    <a:pt x="1116" y="715"/>
                  </a:lnTo>
                  <a:lnTo>
                    <a:pt x="1128" y="733"/>
                  </a:lnTo>
                  <a:lnTo>
                    <a:pt x="1134" y="751"/>
                  </a:lnTo>
                  <a:lnTo>
                    <a:pt x="1146" y="775"/>
                  </a:lnTo>
                  <a:lnTo>
                    <a:pt x="1152" y="793"/>
                  </a:lnTo>
                  <a:lnTo>
                    <a:pt x="1158" y="811"/>
                  </a:lnTo>
                  <a:lnTo>
                    <a:pt x="1170" y="835"/>
                  </a:lnTo>
                  <a:lnTo>
                    <a:pt x="1176" y="853"/>
                  </a:lnTo>
                  <a:lnTo>
                    <a:pt x="408" y="1099"/>
                  </a:lnTo>
                  <a:lnTo>
                    <a:pt x="408" y="1093"/>
                  </a:lnTo>
                  <a:lnTo>
                    <a:pt x="402" y="1087"/>
                  </a:lnTo>
                  <a:lnTo>
                    <a:pt x="402" y="1081"/>
                  </a:lnTo>
                  <a:lnTo>
                    <a:pt x="402" y="1075"/>
                  </a:lnTo>
                  <a:lnTo>
                    <a:pt x="396" y="1069"/>
                  </a:lnTo>
                  <a:lnTo>
                    <a:pt x="396" y="1057"/>
                  </a:lnTo>
                  <a:lnTo>
                    <a:pt x="390" y="1051"/>
                  </a:lnTo>
                  <a:lnTo>
                    <a:pt x="390" y="1045"/>
                  </a:lnTo>
                  <a:lnTo>
                    <a:pt x="384" y="1039"/>
                  </a:lnTo>
                  <a:lnTo>
                    <a:pt x="378" y="1033"/>
                  </a:lnTo>
                  <a:lnTo>
                    <a:pt x="378" y="1027"/>
                  </a:lnTo>
                  <a:lnTo>
                    <a:pt x="372" y="1021"/>
                  </a:lnTo>
                  <a:lnTo>
                    <a:pt x="372" y="1015"/>
                  </a:lnTo>
                  <a:lnTo>
                    <a:pt x="366" y="1009"/>
                  </a:lnTo>
                  <a:lnTo>
                    <a:pt x="360" y="1003"/>
                  </a:lnTo>
                  <a:lnTo>
                    <a:pt x="360" y="991"/>
                  </a:lnTo>
                  <a:lnTo>
                    <a:pt x="354" y="985"/>
                  </a:lnTo>
                  <a:lnTo>
                    <a:pt x="348" y="979"/>
                  </a:lnTo>
                  <a:lnTo>
                    <a:pt x="342" y="973"/>
                  </a:lnTo>
                  <a:lnTo>
                    <a:pt x="342" y="967"/>
                  </a:lnTo>
                  <a:lnTo>
                    <a:pt x="336" y="961"/>
                  </a:lnTo>
                  <a:lnTo>
                    <a:pt x="330" y="955"/>
                  </a:lnTo>
                  <a:lnTo>
                    <a:pt x="324" y="955"/>
                  </a:lnTo>
                  <a:lnTo>
                    <a:pt x="318" y="949"/>
                  </a:lnTo>
                  <a:lnTo>
                    <a:pt x="318" y="943"/>
                  </a:lnTo>
                  <a:lnTo>
                    <a:pt x="312" y="937"/>
                  </a:lnTo>
                  <a:lnTo>
                    <a:pt x="306" y="931"/>
                  </a:lnTo>
                  <a:lnTo>
                    <a:pt x="300" y="925"/>
                  </a:lnTo>
                  <a:lnTo>
                    <a:pt x="294" y="919"/>
                  </a:lnTo>
                  <a:lnTo>
                    <a:pt x="288" y="913"/>
                  </a:lnTo>
                  <a:lnTo>
                    <a:pt x="282" y="907"/>
                  </a:lnTo>
                  <a:lnTo>
                    <a:pt x="276" y="907"/>
                  </a:lnTo>
                  <a:lnTo>
                    <a:pt x="270" y="901"/>
                  </a:lnTo>
                  <a:lnTo>
                    <a:pt x="264" y="895"/>
                  </a:lnTo>
                  <a:lnTo>
                    <a:pt x="258" y="889"/>
                  </a:lnTo>
                  <a:lnTo>
                    <a:pt x="252" y="889"/>
                  </a:lnTo>
                  <a:lnTo>
                    <a:pt x="246" y="883"/>
                  </a:lnTo>
                  <a:lnTo>
                    <a:pt x="240" y="877"/>
                  </a:lnTo>
                  <a:lnTo>
                    <a:pt x="234" y="871"/>
                  </a:lnTo>
                  <a:lnTo>
                    <a:pt x="228" y="871"/>
                  </a:lnTo>
                  <a:lnTo>
                    <a:pt x="222" y="865"/>
                  </a:lnTo>
                  <a:lnTo>
                    <a:pt x="216" y="859"/>
                  </a:lnTo>
                  <a:lnTo>
                    <a:pt x="210" y="859"/>
                  </a:lnTo>
                  <a:lnTo>
                    <a:pt x="204" y="853"/>
                  </a:lnTo>
                  <a:lnTo>
                    <a:pt x="198" y="853"/>
                  </a:lnTo>
                  <a:lnTo>
                    <a:pt x="192" y="847"/>
                  </a:lnTo>
                  <a:lnTo>
                    <a:pt x="180" y="841"/>
                  </a:lnTo>
                  <a:lnTo>
                    <a:pt x="174" y="841"/>
                  </a:lnTo>
                  <a:lnTo>
                    <a:pt x="168" y="835"/>
                  </a:lnTo>
                  <a:lnTo>
                    <a:pt x="162" y="835"/>
                  </a:lnTo>
                  <a:lnTo>
                    <a:pt x="156" y="835"/>
                  </a:lnTo>
                  <a:lnTo>
                    <a:pt x="150" y="829"/>
                  </a:lnTo>
                  <a:lnTo>
                    <a:pt x="144" y="829"/>
                  </a:lnTo>
                  <a:lnTo>
                    <a:pt x="132" y="823"/>
                  </a:lnTo>
                  <a:lnTo>
                    <a:pt x="126" y="823"/>
                  </a:lnTo>
                  <a:lnTo>
                    <a:pt x="120" y="823"/>
                  </a:lnTo>
                  <a:lnTo>
                    <a:pt x="114" y="817"/>
                  </a:lnTo>
                  <a:lnTo>
                    <a:pt x="108" y="817"/>
                  </a:lnTo>
                  <a:lnTo>
                    <a:pt x="96" y="817"/>
                  </a:lnTo>
                  <a:lnTo>
                    <a:pt x="90" y="811"/>
                  </a:lnTo>
                  <a:lnTo>
                    <a:pt x="84" y="811"/>
                  </a:lnTo>
                  <a:lnTo>
                    <a:pt x="78" y="811"/>
                  </a:lnTo>
                  <a:lnTo>
                    <a:pt x="66" y="811"/>
                  </a:lnTo>
                  <a:lnTo>
                    <a:pt x="60" y="805"/>
                  </a:lnTo>
                  <a:lnTo>
                    <a:pt x="54" y="805"/>
                  </a:lnTo>
                  <a:lnTo>
                    <a:pt x="48" y="805"/>
                  </a:lnTo>
                  <a:lnTo>
                    <a:pt x="36" y="805"/>
                  </a:lnTo>
                  <a:lnTo>
                    <a:pt x="30" y="805"/>
                  </a:lnTo>
                  <a:lnTo>
                    <a:pt x="24" y="805"/>
                  </a:lnTo>
                  <a:lnTo>
                    <a:pt x="18" y="805"/>
                  </a:lnTo>
                  <a:lnTo>
                    <a:pt x="6" y="805"/>
                  </a:lnTo>
                  <a:lnTo>
                    <a:pt x="0" y="805"/>
                  </a:lnTo>
                  <a:lnTo>
                    <a:pt x="0" y="0"/>
                  </a:lnTo>
                  <a:close/>
                </a:path>
              </a:pathLst>
            </a:custGeom>
            <a:grpFill/>
            <a:ln w="9525">
              <a:noFill/>
              <a:round/>
              <a:headEnd/>
              <a:tailEnd/>
            </a:ln>
          </p:spPr>
          <p:txBody>
            <a:bodyPr/>
            <a:lstStyle/>
            <a:p>
              <a:pPr defTabSz="1215913" fontAlgn="auto">
                <a:spcBef>
                  <a:spcPts val="0"/>
                </a:spcBef>
                <a:spcAft>
                  <a:spcPts val="0"/>
                </a:spcAft>
                <a:defRPr/>
              </a:pPr>
              <a:endParaRPr lang="en-US" sz="1300" kern="0" dirty="0">
                <a:solidFill>
                  <a:srgbClr val="FFFFFF">
                    <a:lumMod val="95000"/>
                  </a:srgbClr>
                </a:solidFill>
                <a:latin typeface="Corbel"/>
              </a:endParaRPr>
            </a:p>
          </p:txBody>
        </p:sp>
        <p:sp>
          <p:nvSpPr>
            <p:cNvPr id="23" name="Rectangle 5"/>
            <p:cNvSpPr>
              <a:spLocks noChangeArrowheads="1"/>
            </p:cNvSpPr>
            <p:nvPr/>
          </p:nvSpPr>
          <p:spPr bwMode="auto">
            <a:xfrm>
              <a:off x="2875" y="1087"/>
              <a:ext cx="1367" cy="582"/>
            </a:xfrm>
            <a:prstGeom prst="rect">
              <a:avLst/>
            </a:prstGeom>
            <a:noFill/>
            <a:ln>
              <a:noFill/>
            </a:ln>
          </p:spPr>
          <p:txBody>
            <a:bodyPr lIns="0" tIns="0" rIns="0" bIns="0">
              <a:spAutoFit/>
            </a:bodyPr>
            <a:lstStyle/>
            <a:p>
              <a:pPr algn="ctr" defTabSz="1215913" fontAlgn="auto">
                <a:spcBef>
                  <a:spcPts val="0"/>
                </a:spcBef>
                <a:spcAft>
                  <a:spcPts val="0"/>
                </a:spcAft>
                <a:defRPr/>
              </a:pPr>
              <a:r>
                <a:rPr lang="en-US" altLang="ja-JP" kern="0" dirty="0">
                  <a:solidFill>
                    <a:srgbClr val="FFFFFF">
                      <a:lumMod val="95000"/>
                    </a:srgbClr>
                  </a:solidFill>
                  <a:latin typeface="Corbel"/>
                  <a:ea typeface="MS PGothic" pitchFamily="34" charset="-128"/>
                </a:rPr>
                <a:t>   </a:t>
              </a:r>
              <a:r>
                <a:rPr lang="en-US" altLang="ja-JP" b="1" kern="0" dirty="0">
                  <a:solidFill>
                    <a:srgbClr val="FFFFFF">
                      <a:lumMod val="95000"/>
                    </a:srgbClr>
                  </a:solidFill>
                  <a:latin typeface="Corbel"/>
                  <a:ea typeface="MS PGothic" pitchFamily="34" charset="-128"/>
                </a:rPr>
                <a:t>UN</a:t>
              </a:r>
              <a:br>
                <a:rPr lang="en-US" altLang="ja-JP" kern="0" dirty="0">
                  <a:solidFill>
                    <a:srgbClr val="FFFFFF">
                      <a:lumMod val="95000"/>
                    </a:srgbClr>
                  </a:solidFill>
                  <a:latin typeface="Corbel"/>
                  <a:ea typeface="MS PGothic" pitchFamily="34" charset="-128"/>
                </a:rPr>
              </a:br>
              <a:r>
                <a:rPr lang="en-US" altLang="ja-JP" b="1" kern="0" dirty="0">
                  <a:solidFill>
                    <a:srgbClr val="FFFFFF">
                      <a:lumMod val="95000"/>
                    </a:srgbClr>
                  </a:solidFill>
                  <a:latin typeface="Corbel"/>
                  <a:ea typeface="MS PGothic" pitchFamily="34" charset="-128"/>
                </a:rPr>
                <a:t>Organizations</a:t>
              </a:r>
            </a:p>
            <a:p>
              <a:pPr algn="ctr" defTabSz="1215913" fontAlgn="auto">
                <a:spcBef>
                  <a:spcPts val="0"/>
                </a:spcBef>
                <a:spcAft>
                  <a:spcPts val="0"/>
                </a:spcAft>
                <a:defRPr/>
              </a:pPr>
              <a:endParaRPr lang="en-US" altLang="ja-JP" sz="1300" b="1" kern="0" dirty="0">
                <a:solidFill>
                  <a:srgbClr val="FFFFFF">
                    <a:lumMod val="95000"/>
                  </a:srgbClr>
                </a:solidFill>
                <a:latin typeface="Corbel"/>
                <a:ea typeface="MS PGothic" pitchFamily="34" charset="-128"/>
              </a:endParaRPr>
            </a:p>
          </p:txBody>
        </p:sp>
      </p:grpSp>
      <p:grpSp>
        <p:nvGrpSpPr>
          <p:cNvPr id="24" name="Group 7"/>
          <p:cNvGrpSpPr>
            <a:grpSpLocks/>
          </p:cNvGrpSpPr>
          <p:nvPr/>
        </p:nvGrpSpPr>
        <p:grpSpPr bwMode="auto">
          <a:xfrm>
            <a:off x="4803825" y="4516460"/>
            <a:ext cx="3071292" cy="1410552"/>
            <a:chOff x="2172" y="2749"/>
            <a:chExt cx="1451" cy="889"/>
          </a:xfrm>
          <a:solidFill>
            <a:srgbClr val="4F81BD"/>
          </a:solidFill>
        </p:grpSpPr>
        <p:sp>
          <p:nvSpPr>
            <p:cNvPr id="25" name="Freeform 8"/>
            <p:cNvSpPr>
              <a:spLocks/>
            </p:cNvSpPr>
            <p:nvPr/>
          </p:nvSpPr>
          <p:spPr bwMode="auto">
            <a:xfrm>
              <a:off x="2172" y="2749"/>
              <a:ext cx="1451" cy="889"/>
            </a:xfrm>
            <a:custGeom>
              <a:avLst/>
              <a:gdLst>
                <a:gd name="T0" fmla="*/ 1415 w 1451"/>
                <a:gd name="T1" fmla="*/ 679 h 889"/>
                <a:gd name="T2" fmla="*/ 1361 w 1451"/>
                <a:gd name="T3" fmla="*/ 709 h 889"/>
                <a:gd name="T4" fmla="*/ 1307 w 1451"/>
                <a:gd name="T5" fmla="*/ 745 h 889"/>
                <a:gd name="T6" fmla="*/ 1247 w 1451"/>
                <a:gd name="T7" fmla="*/ 769 h 889"/>
                <a:gd name="T8" fmla="*/ 1187 w 1451"/>
                <a:gd name="T9" fmla="*/ 799 h 889"/>
                <a:gd name="T10" fmla="*/ 1127 w 1451"/>
                <a:gd name="T11" fmla="*/ 823 h 889"/>
                <a:gd name="T12" fmla="*/ 1067 w 1451"/>
                <a:gd name="T13" fmla="*/ 841 h 889"/>
                <a:gd name="T14" fmla="*/ 1001 w 1451"/>
                <a:gd name="T15" fmla="*/ 853 h 889"/>
                <a:gd name="T16" fmla="*/ 941 w 1451"/>
                <a:gd name="T17" fmla="*/ 871 h 889"/>
                <a:gd name="T18" fmla="*/ 875 w 1451"/>
                <a:gd name="T19" fmla="*/ 877 h 889"/>
                <a:gd name="T20" fmla="*/ 815 w 1451"/>
                <a:gd name="T21" fmla="*/ 883 h 889"/>
                <a:gd name="T22" fmla="*/ 749 w 1451"/>
                <a:gd name="T23" fmla="*/ 889 h 889"/>
                <a:gd name="T24" fmla="*/ 684 w 1451"/>
                <a:gd name="T25" fmla="*/ 889 h 889"/>
                <a:gd name="T26" fmla="*/ 618 w 1451"/>
                <a:gd name="T27" fmla="*/ 883 h 889"/>
                <a:gd name="T28" fmla="*/ 558 w 1451"/>
                <a:gd name="T29" fmla="*/ 877 h 889"/>
                <a:gd name="T30" fmla="*/ 492 w 1451"/>
                <a:gd name="T31" fmla="*/ 865 h 889"/>
                <a:gd name="T32" fmla="*/ 432 w 1451"/>
                <a:gd name="T33" fmla="*/ 853 h 889"/>
                <a:gd name="T34" fmla="*/ 366 w 1451"/>
                <a:gd name="T35" fmla="*/ 835 h 889"/>
                <a:gd name="T36" fmla="*/ 306 w 1451"/>
                <a:gd name="T37" fmla="*/ 811 h 889"/>
                <a:gd name="T38" fmla="*/ 246 w 1451"/>
                <a:gd name="T39" fmla="*/ 787 h 889"/>
                <a:gd name="T40" fmla="*/ 186 w 1451"/>
                <a:gd name="T41" fmla="*/ 763 h 889"/>
                <a:gd name="T42" fmla="*/ 132 w 1451"/>
                <a:gd name="T43" fmla="*/ 733 h 889"/>
                <a:gd name="T44" fmla="*/ 72 w 1451"/>
                <a:gd name="T45" fmla="*/ 697 h 889"/>
                <a:gd name="T46" fmla="*/ 18 w 1451"/>
                <a:gd name="T47" fmla="*/ 661 h 889"/>
                <a:gd name="T48" fmla="*/ 480 w 1451"/>
                <a:gd name="T49" fmla="*/ 6 h 889"/>
                <a:gd name="T50" fmla="*/ 498 w 1451"/>
                <a:gd name="T51" fmla="*/ 18 h 889"/>
                <a:gd name="T52" fmla="*/ 522 w 1451"/>
                <a:gd name="T53" fmla="*/ 30 h 889"/>
                <a:gd name="T54" fmla="*/ 540 w 1451"/>
                <a:gd name="T55" fmla="*/ 36 h 889"/>
                <a:gd name="T56" fmla="*/ 558 w 1451"/>
                <a:gd name="T57" fmla="*/ 48 h 889"/>
                <a:gd name="T58" fmla="*/ 582 w 1451"/>
                <a:gd name="T59" fmla="*/ 54 h 889"/>
                <a:gd name="T60" fmla="*/ 600 w 1451"/>
                <a:gd name="T61" fmla="*/ 66 h 889"/>
                <a:gd name="T62" fmla="*/ 624 w 1451"/>
                <a:gd name="T63" fmla="*/ 72 h 889"/>
                <a:gd name="T64" fmla="*/ 648 w 1451"/>
                <a:gd name="T65" fmla="*/ 72 h 889"/>
                <a:gd name="T66" fmla="*/ 666 w 1451"/>
                <a:gd name="T67" fmla="*/ 78 h 889"/>
                <a:gd name="T68" fmla="*/ 690 w 1451"/>
                <a:gd name="T69" fmla="*/ 78 h 889"/>
                <a:gd name="T70" fmla="*/ 714 w 1451"/>
                <a:gd name="T71" fmla="*/ 84 h 889"/>
                <a:gd name="T72" fmla="*/ 732 w 1451"/>
                <a:gd name="T73" fmla="*/ 84 h 889"/>
                <a:gd name="T74" fmla="*/ 755 w 1451"/>
                <a:gd name="T75" fmla="*/ 84 h 889"/>
                <a:gd name="T76" fmla="*/ 779 w 1451"/>
                <a:gd name="T77" fmla="*/ 78 h 889"/>
                <a:gd name="T78" fmla="*/ 803 w 1451"/>
                <a:gd name="T79" fmla="*/ 78 h 889"/>
                <a:gd name="T80" fmla="*/ 821 w 1451"/>
                <a:gd name="T81" fmla="*/ 72 h 889"/>
                <a:gd name="T82" fmla="*/ 845 w 1451"/>
                <a:gd name="T83" fmla="*/ 66 h 889"/>
                <a:gd name="T84" fmla="*/ 869 w 1451"/>
                <a:gd name="T85" fmla="*/ 60 h 889"/>
                <a:gd name="T86" fmla="*/ 887 w 1451"/>
                <a:gd name="T87" fmla="*/ 54 h 889"/>
                <a:gd name="T88" fmla="*/ 905 w 1451"/>
                <a:gd name="T89" fmla="*/ 42 h 889"/>
                <a:gd name="T90" fmla="*/ 929 w 1451"/>
                <a:gd name="T91" fmla="*/ 30 h 889"/>
                <a:gd name="T92" fmla="*/ 947 w 1451"/>
                <a:gd name="T93" fmla="*/ 18 h 889"/>
                <a:gd name="T94" fmla="*/ 965 w 1451"/>
                <a:gd name="T95" fmla="*/ 6 h 889"/>
                <a:gd name="T96" fmla="*/ 1451 w 1451"/>
                <a:gd name="T97" fmla="*/ 649 h 8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51"/>
                <a:gd name="T148" fmla="*/ 0 h 889"/>
                <a:gd name="T149" fmla="*/ 1451 w 1451"/>
                <a:gd name="T150" fmla="*/ 889 h 88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51" h="889">
                  <a:moveTo>
                    <a:pt x="1451" y="649"/>
                  </a:moveTo>
                  <a:lnTo>
                    <a:pt x="1433" y="661"/>
                  </a:lnTo>
                  <a:lnTo>
                    <a:pt x="1415" y="679"/>
                  </a:lnTo>
                  <a:lnTo>
                    <a:pt x="1397" y="691"/>
                  </a:lnTo>
                  <a:lnTo>
                    <a:pt x="1379" y="697"/>
                  </a:lnTo>
                  <a:lnTo>
                    <a:pt x="1361" y="709"/>
                  </a:lnTo>
                  <a:lnTo>
                    <a:pt x="1343" y="721"/>
                  </a:lnTo>
                  <a:lnTo>
                    <a:pt x="1325" y="733"/>
                  </a:lnTo>
                  <a:lnTo>
                    <a:pt x="1307" y="745"/>
                  </a:lnTo>
                  <a:lnTo>
                    <a:pt x="1289" y="751"/>
                  </a:lnTo>
                  <a:lnTo>
                    <a:pt x="1265" y="763"/>
                  </a:lnTo>
                  <a:lnTo>
                    <a:pt x="1247" y="769"/>
                  </a:lnTo>
                  <a:lnTo>
                    <a:pt x="1229" y="781"/>
                  </a:lnTo>
                  <a:lnTo>
                    <a:pt x="1211" y="787"/>
                  </a:lnTo>
                  <a:lnTo>
                    <a:pt x="1187" y="799"/>
                  </a:lnTo>
                  <a:lnTo>
                    <a:pt x="1169" y="805"/>
                  </a:lnTo>
                  <a:lnTo>
                    <a:pt x="1151" y="811"/>
                  </a:lnTo>
                  <a:lnTo>
                    <a:pt x="1127" y="823"/>
                  </a:lnTo>
                  <a:lnTo>
                    <a:pt x="1109" y="829"/>
                  </a:lnTo>
                  <a:lnTo>
                    <a:pt x="1085" y="835"/>
                  </a:lnTo>
                  <a:lnTo>
                    <a:pt x="1067" y="841"/>
                  </a:lnTo>
                  <a:lnTo>
                    <a:pt x="1043" y="847"/>
                  </a:lnTo>
                  <a:lnTo>
                    <a:pt x="1025" y="853"/>
                  </a:lnTo>
                  <a:lnTo>
                    <a:pt x="1001" y="853"/>
                  </a:lnTo>
                  <a:lnTo>
                    <a:pt x="983" y="859"/>
                  </a:lnTo>
                  <a:lnTo>
                    <a:pt x="959" y="865"/>
                  </a:lnTo>
                  <a:lnTo>
                    <a:pt x="941" y="871"/>
                  </a:lnTo>
                  <a:lnTo>
                    <a:pt x="917" y="871"/>
                  </a:lnTo>
                  <a:lnTo>
                    <a:pt x="899" y="877"/>
                  </a:lnTo>
                  <a:lnTo>
                    <a:pt x="875" y="877"/>
                  </a:lnTo>
                  <a:lnTo>
                    <a:pt x="857" y="883"/>
                  </a:lnTo>
                  <a:lnTo>
                    <a:pt x="833" y="883"/>
                  </a:lnTo>
                  <a:lnTo>
                    <a:pt x="815" y="883"/>
                  </a:lnTo>
                  <a:lnTo>
                    <a:pt x="791" y="883"/>
                  </a:lnTo>
                  <a:lnTo>
                    <a:pt x="767" y="889"/>
                  </a:lnTo>
                  <a:lnTo>
                    <a:pt x="749" y="889"/>
                  </a:lnTo>
                  <a:lnTo>
                    <a:pt x="726" y="889"/>
                  </a:lnTo>
                  <a:lnTo>
                    <a:pt x="708" y="889"/>
                  </a:lnTo>
                  <a:lnTo>
                    <a:pt x="684" y="889"/>
                  </a:lnTo>
                  <a:lnTo>
                    <a:pt x="660" y="883"/>
                  </a:lnTo>
                  <a:lnTo>
                    <a:pt x="642" y="883"/>
                  </a:lnTo>
                  <a:lnTo>
                    <a:pt x="618" y="883"/>
                  </a:lnTo>
                  <a:lnTo>
                    <a:pt x="600" y="883"/>
                  </a:lnTo>
                  <a:lnTo>
                    <a:pt x="576" y="877"/>
                  </a:lnTo>
                  <a:lnTo>
                    <a:pt x="558" y="877"/>
                  </a:lnTo>
                  <a:lnTo>
                    <a:pt x="534" y="871"/>
                  </a:lnTo>
                  <a:lnTo>
                    <a:pt x="516" y="871"/>
                  </a:lnTo>
                  <a:lnTo>
                    <a:pt x="492" y="865"/>
                  </a:lnTo>
                  <a:lnTo>
                    <a:pt x="474" y="859"/>
                  </a:lnTo>
                  <a:lnTo>
                    <a:pt x="450" y="853"/>
                  </a:lnTo>
                  <a:lnTo>
                    <a:pt x="432" y="853"/>
                  </a:lnTo>
                  <a:lnTo>
                    <a:pt x="408" y="847"/>
                  </a:lnTo>
                  <a:lnTo>
                    <a:pt x="390" y="841"/>
                  </a:lnTo>
                  <a:lnTo>
                    <a:pt x="366" y="835"/>
                  </a:lnTo>
                  <a:lnTo>
                    <a:pt x="348" y="829"/>
                  </a:lnTo>
                  <a:lnTo>
                    <a:pt x="324" y="823"/>
                  </a:lnTo>
                  <a:lnTo>
                    <a:pt x="306" y="811"/>
                  </a:lnTo>
                  <a:lnTo>
                    <a:pt x="288" y="805"/>
                  </a:lnTo>
                  <a:lnTo>
                    <a:pt x="264" y="799"/>
                  </a:lnTo>
                  <a:lnTo>
                    <a:pt x="246" y="787"/>
                  </a:lnTo>
                  <a:lnTo>
                    <a:pt x="228" y="781"/>
                  </a:lnTo>
                  <a:lnTo>
                    <a:pt x="204" y="769"/>
                  </a:lnTo>
                  <a:lnTo>
                    <a:pt x="186" y="763"/>
                  </a:lnTo>
                  <a:lnTo>
                    <a:pt x="168" y="751"/>
                  </a:lnTo>
                  <a:lnTo>
                    <a:pt x="150" y="745"/>
                  </a:lnTo>
                  <a:lnTo>
                    <a:pt x="132" y="733"/>
                  </a:lnTo>
                  <a:lnTo>
                    <a:pt x="108" y="721"/>
                  </a:lnTo>
                  <a:lnTo>
                    <a:pt x="90" y="709"/>
                  </a:lnTo>
                  <a:lnTo>
                    <a:pt x="72" y="697"/>
                  </a:lnTo>
                  <a:lnTo>
                    <a:pt x="54" y="691"/>
                  </a:lnTo>
                  <a:lnTo>
                    <a:pt x="36" y="679"/>
                  </a:lnTo>
                  <a:lnTo>
                    <a:pt x="18" y="661"/>
                  </a:lnTo>
                  <a:lnTo>
                    <a:pt x="0" y="649"/>
                  </a:lnTo>
                  <a:lnTo>
                    <a:pt x="474" y="0"/>
                  </a:lnTo>
                  <a:lnTo>
                    <a:pt x="480" y="6"/>
                  </a:lnTo>
                  <a:lnTo>
                    <a:pt x="486" y="6"/>
                  </a:lnTo>
                  <a:lnTo>
                    <a:pt x="492" y="12"/>
                  </a:lnTo>
                  <a:lnTo>
                    <a:pt x="498" y="18"/>
                  </a:lnTo>
                  <a:lnTo>
                    <a:pt x="504" y="18"/>
                  </a:lnTo>
                  <a:lnTo>
                    <a:pt x="510" y="24"/>
                  </a:lnTo>
                  <a:lnTo>
                    <a:pt x="522" y="30"/>
                  </a:lnTo>
                  <a:lnTo>
                    <a:pt x="528" y="30"/>
                  </a:lnTo>
                  <a:lnTo>
                    <a:pt x="534" y="36"/>
                  </a:lnTo>
                  <a:lnTo>
                    <a:pt x="540" y="36"/>
                  </a:lnTo>
                  <a:lnTo>
                    <a:pt x="546" y="42"/>
                  </a:lnTo>
                  <a:lnTo>
                    <a:pt x="552" y="48"/>
                  </a:lnTo>
                  <a:lnTo>
                    <a:pt x="558" y="48"/>
                  </a:lnTo>
                  <a:lnTo>
                    <a:pt x="564" y="54"/>
                  </a:lnTo>
                  <a:lnTo>
                    <a:pt x="576" y="54"/>
                  </a:lnTo>
                  <a:lnTo>
                    <a:pt x="582" y="54"/>
                  </a:lnTo>
                  <a:lnTo>
                    <a:pt x="588" y="60"/>
                  </a:lnTo>
                  <a:lnTo>
                    <a:pt x="594" y="60"/>
                  </a:lnTo>
                  <a:lnTo>
                    <a:pt x="600" y="66"/>
                  </a:lnTo>
                  <a:lnTo>
                    <a:pt x="612" y="66"/>
                  </a:lnTo>
                  <a:lnTo>
                    <a:pt x="618" y="66"/>
                  </a:lnTo>
                  <a:lnTo>
                    <a:pt x="624" y="72"/>
                  </a:lnTo>
                  <a:lnTo>
                    <a:pt x="630" y="72"/>
                  </a:lnTo>
                  <a:lnTo>
                    <a:pt x="636" y="72"/>
                  </a:lnTo>
                  <a:lnTo>
                    <a:pt x="648" y="72"/>
                  </a:lnTo>
                  <a:lnTo>
                    <a:pt x="654" y="78"/>
                  </a:lnTo>
                  <a:lnTo>
                    <a:pt x="660" y="78"/>
                  </a:lnTo>
                  <a:lnTo>
                    <a:pt x="666" y="78"/>
                  </a:lnTo>
                  <a:lnTo>
                    <a:pt x="678" y="78"/>
                  </a:lnTo>
                  <a:lnTo>
                    <a:pt x="684" y="78"/>
                  </a:lnTo>
                  <a:lnTo>
                    <a:pt x="690" y="78"/>
                  </a:lnTo>
                  <a:lnTo>
                    <a:pt x="696" y="84"/>
                  </a:lnTo>
                  <a:lnTo>
                    <a:pt x="708" y="84"/>
                  </a:lnTo>
                  <a:lnTo>
                    <a:pt x="714" y="84"/>
                  </a:lnTo>
                  <a:lnTo>
                    <a:pt x="720" y="84"/>
                  </a:lnTo>
                  <a:lnTo>
                    <a:pt x="726" y="84"/>
                  </a:lnTo>
                  <a:lnTo>
                    <a:pt x="732" y="84"/>
                  </a:lnTo>
                  <a:lnTo>
                    <a:pt x="743" y="84"/>
                  </a:lnTo>
                  <a:lnTo>
                    <a:pt x="749" y="84"/>
                  </a:lnTo>
                  <a:lnTo>
                    <a:pt x="755" y="84"/>
                  </a:lnTo>
                  <a:lnTo>
                    <a:pt x="761" y="78"/>
                  </a:lnTo>
                  <a:lnTo>
                    <a:pt x="773" y="78"/>
                  </a:lnTo>
                  <a:lnTo>
                    <a:pt x="779" y="78"/>
                  </a:lnTo>
                  <a:lnTo>
                    <a:pt x="785" y="78"/>
                  </a:lnTo>
                  <a:lnTo>
                    <a:pt x="791" y="78"/>
                  </a:lnTo>
                  <a:lnTo>
                    <a:pt x="803" y="78"/>
                  </a:lnTo>
                  <a:lnTo>
                    <a:pt x="809" y="72"/>
                  </a:lnTo>
                  <a:lnTo>
                    <a:pt x="815" y="72"/>
                  </a:lnTo>
                  <a:lnTo>
                    <a:pt x="821" y="72"/>
                  </a:lnTo>
                  <a:lnTo>
                    <a:pt x="833" y="72"/>
                  </a:lnTo>
                  <a:lnTo>
                    <a:pt x="839" y="66"/>
                  </a:lnTo>
                  <a:lnTo>
                    <a:pt x="845" y="66"/>
                  </a:lnTo>
                  <a:lnTo>
                    <a:pt x="851" y="66"/>
                  </a:lnTo>
                  <a:lnTo>
                    <a:pt x="857" y="60"/>
                  </a:lnTo>
                  <a:lnTo>
                    <a:pt x="869" y="60"/>
                  </a:lnTo>
                  <a:lnTo>
                    <a:pt x="875" y="54"/>
                  </a:lnTo>
                  <a:lnTo>
                    <a:pt x="881" y="54"/>
                  </a:lnTo>
                  <a:lnTo>
                    <a:pt x="887" y="54"/>
                  </a:lnTo>
                  <a:lnTo>
                    <a:pt x="893" y="48"/>
                  </a:lnTo>
                  <a:lnTo>
                    <a:pt x="899" y="48"/>
                  </a:lnTo>
                  <a:lnTo>
                    <a:pt x="905" y="42"/>
                  </a:lnTo>
                  <a:lnTo>
                    <a:pt x="917" y="36"/>
                  </a:lnTo>
                  <a:lnTo>
                    <a:pt x="923" y="36"/>
                  </a:lnTo>
                  <a:lnTo>
                    <a:pt x="929" y="30"/>
                  </a:lnTo>
                  <a:lnTo>
                    <a:pt x="935" y="30"/>
                  </a:lnTo>
                  <a:lnTo>
                    <a:pt x="941" y="24"/>
                  </a:lnTo>
                  <a:lnTo>
                    <a:pt x="947" y="18"/>
                  </a:lnTo>
                  <a:lnTo>
                    <a:pt x="953" y="18"/>
                  </a:lnTo>
                  <a:lnTo>
                    <a:pt x="959" y="12"/>
                  </a:lnTo>
                  <a:lnTo>
                    <a:pt x="965" y="6"/>
                  </a:lnTo>
                  <a:lnTo>
                    <a:pt x="971" y="6"/>
                  </a:lnTo>
                  <a:lnTo>
                    <a:pt x="977" y="0"/>
                  </a:lnTo>
                  <a:lnTo>
                    <a:pt x="1451" y="649"/>
                  </a:lnTo>
                  <a:close/>
                </a:path>
              </a:pathLst>
            </a:custGeom>
            <a:grpFill/>
            <a:ln w="9525">
              <a:noFill/>
              <a:round/>
              <a:headEnd/>
              <a:tailEnd/>
            </a:ln>
          </p:spPr>
          <p:txBody>
            <a:bodyPr/>
            <a:lstStyle/>
            <a:p>
              <a:pPr defTabSz="1215913" fontAlgn="auto">
                <a:spcBef>
                  <a:spcPts val="0"/>
                </a:spcBef>
                <a:spcAft>
                  <a:spcPts val="0"/>
                </a:spcAft>
                <a:defRPr/>
              </a:pPr>
              <a:endParaRPr lang="en-US" sz="1300" kern="0" dirty="0">
                <a:solidFill>
                  <a:srgbClr val="FFFFFF">
                    <a:lumMod val="95000"/>
                  </a:srgbClr>
                </a:solidFill>
                <a:latin typeface="Corbel"/>
              </a:endParaRPr>
            </a:p>
          </p:txBody>
        </p:sp>
        <p:sp>
          <p:nvSpPr>
            <p:cNvPr id="26" name="Rectangle 9"/>
            <p:cNvSpPr>
              <a:spLocks noChangeArrowheads="1"/>
            </p:cNvSpPr>
            <p:nvPr/>
          </p:nvSpPr>
          <p:spPr bwMode="auto">
            <a:xfrm>
              <a:off x="2521" y="2889"/>
              <a:ext cx="752" cy="669"/>
            </a:xfrm>
            <a:prstGeom prst="rect">
              <a:avLst/>
            </a:prstGeom>
            <a:noFill/>
            <a:ln>
              <a:noFill/>
            </a:ln>
          </p:spPr>
          <p:txBody>
            <a:bodyPr wrap="none" lIns="0" tIns="0" rIns="0" bIns="0">
              <a:spAutoFit/>
            </a:bodyPr>
            <a:lstStyle/>
            <a:p>
              <a:pPr algn="ctr" defTabSz="1215913" fontAlgn="auto">
                <a:spcBef>
                  <a:spcPts val="0"/>
                </a:spcBef>
                <a:spcAft>
                  <a:spcPts val="0"/>
                </a:spcAft>
                <a:defRPr/>
              </a:pPr>
              <a:r>
                <a:rPr lang="en-US" altLang="ja-JP" b="1" kern="0" dirty="0">
                  <a:solidFill>
                    <a:srgbClr val="FFFFFF">
                      <a:lumMod val="95000"/>
                    </a:srgbClr>
                  </a:solidFill>
                  <a:latin typeface="Corbel"/>
                  <a:ea typeface="MS PGothic" pitchFamily="34" charset="-128"/>
                </a:rPr>
                <a:t>NGOs</a:t>
              </a:r>
            </a:p>
            <a:p>
              <a:pPr algn="ctr" defTabSz="1215913" fontAlgn="auto">
                <a:spcBef>
                  <a:spcPts val="0"/>
                </a:spcBef>
                <a:spcAft>
                  <a:spcPts val="0"/>
                </a:spcAft>
                <a:defRPr/>
              </a:pPr>
              <a:r>
                <a:rPr lang="en-US" altLang="ja-JP" b="1" kern="0" dirty="0">
                  <a:solidFill>
                    <a:srgbClr val="FFFFFF">
                      <a:lumMod val="95000"/>
                    </a:srgbClr>
                  </a:solidFill>
                  <a:latin typeface="Corbel"/>
                  <a:ea typeface="MS PGothic" pitchFamily="34" charset="-128"/>
                </a:rPr>
                <a:t>and</a:t>
              </a:r>
            </a:p>
            <a:p>
              <a:pPr algn="ctr" defTabSz="1215913" fontAlgn="auto">
                <a:spcBef>
                  <a:spcPts val="0"/>
                </a:spcBef>
                <a:spcAft>
                  <a:spcPts val="0"/>
                </a:spcAft>
                <a:defRPr/>
              </a:pPr>
              <a:r>
                <a:rPr lang="en-US" altLang="ja-JP" b="1" kern="0" dirty="0">
                  <a:solidFill>
                    <a:srgbClr val="FFFFFF">
                      <a:lumMod val="95000"/>
                    </a:srgbClr>
                  </a:solidFill>
                  <a:latin typeface="Corbel"/>
                  <a:ea typeface="MS PGothic" pitchFamily="34" charset="-128"/>
                </a:rPr>
                <a:t>Foundations</a:t>
              </a:r>
              <a:endParaRPr lang="en-US" altLang="ja-JP" kern="0" dirty="0">
                <a:solidFill>
                  <a:srgbClr val="FFFFFF">
                    <a:lumMod val="95000"/>
                  </a:srgbClr>
                </a:solidFill>
                <a:latin typeface="Corbel"/>
                <a:ea typeface="MS PGothic" pitchFamily="34" charset="-128"/>
              </a:endParaRPr>
            </a:p>
          </p:txBody>
        </p:sp>
      </p:grpSp>
      <p:grpSp>
        <p:nvGrpSpPr>
          <p:cNvPr id="27" name="Group 10"/>
          <p:cNvGrpSpPr>
            <a:grpSpLocks/>
          </p:cNvGrpSpPr>
          <p:nvPr/>
        </p:nvGrpSpPr>
        <p:grpSpPr bwMode="auto">
          <a:xfrm>
            <a:off x="3559609" y="1373027"/>
            <a:ext cx="2476500" cy="1743755"/>
            <a:chOff x="1584" y="768"/>
            <a:chExt cx="1170" cy="1099"/>
          </a:xfrm>
          <a:solidFill>
            <a:srgbClr val="4F81BD"/>
          </a:solidFill>
        </p:grpSpPr>
        <p:sp>
          <p:nvSpPr>
            <p:cNvPr id="28" name="Freeform 11"/>
            <p:cNvSpPr>
              <a:spLocks/>
            </p:cNvSpPr>
            <p:nvPr/>
          </p:nvSpPr>
          <p:spPr bwMode="auto">
            <a:xfrm>
              <a:off x="1584" y="768"/>
              <a:ext cx="1170" cy="1099"/>
            </a:xfrm>
            <a:custGeom>
              <a:avLst/>
              <a:gdLst>
                <a:gd name="T0" fmla="*/ 12 w 1170"/>
                <a:gd name="T1" fmla="*/ 811 h 1099"/>
                <a:gd name="T2" fmla="*/ 36 w 1170"/>
                <a:gd name="T3" fmla="*/ 751 h 1099"/>
                <a:gd name="T4" fmla="*/ 66 w 1170"/>
                <a:gd name="T5" fmla="*/ 691 h 1099"/>
                <a:gd name="T6" fmla="*/ 96 w 1170"/>
                <a:gd name="T7" fmla="*/ 637 h 1099"/>
                <a:gd name="T8" fmla="*/ 126 w 1170"/>
                <a:gd name="T9" fmla="*/ 583 h 1099"/>
                <a:gd name="T10" fmla="*/ 162 w 1170"/>
                <a:gd name="T11" fmla="*/ 529 h 1099"/>
                <a:gd name="T12" fmla="*/ 198 w 1170"/>
                <a:gd name="T13" fmla="*/ 475 h 1099"/>
                <a:gd name="T14" fmla="*/ 240 w 1170"/>
                <a:gd name="T15" fmla="*/ 427 h 1099"/>
                <a:gd name="T16" fmla="*/ 282 w 1170"/>
                <a:gd name="T17" fmla="*/ 378 h 1099"/>
                <a:gd name="T18" fmla="*/ 330 w 1170"/>
                <a:gd name="T19" fmla="*/ 330 h 1099"/>
                <a:gd name="T20" fmla="*/ 378 w 1170"/>
                <a:gd name="T21" fmla="*/ 288 h 1099"/>
                <a:gd name="T22" fmla="*/ 432 w 1170"/>
                <a:gd name="T23" fmla="*/ 246 h 1099"/>
                <a:gd name="T24" fmla="*/ 480 w 1170"/>
                <a:gd name="T25" fmla="*/ 210 h 1099"/>
                <a:gd name="T26" fmla="*/ 534 w 1170"/>
                <a:gd name="T27" fmla="*/ 174 h 1099"/>
                <a:gd name="T28" fmla="*/ 594 w 1170"/>
                <a:gd name="T29" fmla="*/ 144 h 1099"/>
                <a:gd name="T30" fmla="*/ 648 w 1170"/>
                <a:gd name="T31" fmla="*/ 114 h 1099"/>
                <a:gd name="T32" fmla="*/ 708 w 1170"/>
                <a:gd name="T33" fmla="*/ 90 h 1099"/>
                <a:gd name="T34" fmla="*/ 768 w 1170"/>
                <a:gd name="T35" fmla="*/ 66 h 1099"/>
                <a:gd name="T36" fmla="*/ 834 w 1170"/>
                <a:gd name="T37" fmla="*/ 48 h 1099"/>
                <a:gd name="T38" fmla="*/ 894 w 1170"/>
                <a:gd name="T39" fmla="*/ 30 h 1099"/>
                <a:gd name="T40" fmla="*/ 960 w 1170"/>
                <a:gd name="T41" fmla="*/ 18 h 1099"/>
                <a:gd name="T42" fmla="*/ 1020 w 1170"/>
                <a:gd name="T43" fmla="*/ 6 h 1099"/>
                <a:gd name="T44" fmla="*/ 1086 w 1170"/>
                <a:gd name="T45" fmla="*/ 0 h 1099"/>
                <a:gd name="T46" fmla="*/ 1152 w 1170"/>
                <a:gd name="T47" fmla="*/ 0 h 1099"/>
                <a:gd name="T48" fmla="*/ 1164 w 1170"/>
                <a:gd name="T49" fmla="*/ 805 h 1099"/>
                <a:gd name="T50" fmla="*/ 1140 w 1170"/>
                <a:gd name="T51" fmla="*/ 805 h 1099"/>
                <a:gd name="T52" fmla="*/ 1122 w 1170"/>
                <a:gd name="T53" fmla="*/ 805 h 1099"/>
                <a:gd name="T54" fmla="*/ 1098 w 1170"/>
                <a:gd name="T55" fmla="*/ 811 h 1099"/>
                <a:gd name="T56" fmla="*/ 1074 w 1170"/>
                <a:gd name="T57" fmla="*/ 817 h 1099"/>
                <a:gd name="T58" fmla="*/ 1056 w 1170"/>
                <a:gd name="T59" fmla="*/ 823 h 1099"/>
                <a:gd name="T60" fmla="*/ 1032 w 1170"/>
                <a:gd name="T61" fmla="*/ 829 h 1099"/>
                <a:gd name="T62" fmla="*/ 1008 w 1170"/>
                <a:gd name="T63" fmla="*/ 835 h 1099"/>
                <a:gd name="T64" fmla="*/ 990 w 1170"/>
                <a:gd name="T65" fmla="*/ 841 h 1099"/>
                <a:gd name="T66" fmla="*/ 972 w 1170"/>
                <a:gd name="T67" fmla="*/ 853 h 1099"/>
                <a:gd name="T68" fmla="*/ 948 w 1170"/>
                <a:gd name="T69" fmla="*/ 865 h 1099"/>
                <a:gd name="T70" fmla="*/ 930 w 1170"/>
                <a:gd name="T71" fmla="*/ 877 h 1099"/>
                <a:gd name="T72" fmla="*/ 912 w 1170"/>
                <a:gd name="T73" fmla="*/ 889 h 1099"/>
                <a:gd name="T74" fmla="*/ 894 w 1170"/>
                <a:gd name="T75" fmla="*/ 907 h 1099"/>
                <a:gd name="T76" fmla="*/ 876 w 1170"/>
                <a:gd name="T77" fmla="*/ 919 h 1099"/>
                <a:gd name="T78" fmla="*/ 864 w 1170"/>
                <a:gd name="T79" fmla="*/ 937 h 1099"/>
                <a:gd name="T80" fmla="*/ 846 w 1170"/>
                <a:gd name="T81" fmla="*/ 955 h 1099"/>
                <a:gd name="T82" fmla="*/ 834 w 1170"/>
                <a:gd name="T83" fmla="*/ 967 h 1099"/>
                <a:gd name="T84" fmla="*/ 822 w 1170"/>
                <a:gd name="T85" fmla="*/ 985 h 1099"/>
                <a:gd name="T86" fmla="*/ 810 w 1170"/>
                <a:gd name="T87" fmla="*/ 1009 h 1099"/>
                <a:gd name="T88" fmla="*/ 798 w 1170"/>
                <a:gd name="T89" fmla="*/ 1027 h 1099"/>
                <a:gd name="T90" fmla="*/ 786 w 1170"/>
                <a:gd name="T91" fmla="*/ 1045 h 1099"/>
                <a:gd name="T92" fmla="*/ 774 w 1170"/>
                <a:gd name="T93" fmla="*/ 1069 h 1099"/>
                <a:gd name="T94" fmla="*/ 768 w 1170"/>
                <a:gd name="T95" fmla="*/ 1087 h 1099"/>
                <a:gd name="T96" fmla="*/ 0 w 1170"/>
                <a:gd name="T97" fmla="*/ 853 h 109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70"/>
                <a:gd name="T148" fmla="*/ 0 h 1099"/>
                <a:gd name="T149" fmla="*/ 1170 w 1170"/>
                <a:gd name="T150" fmla="*/ 1099 h 109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70" h="1099">
                  <a:moveTo>
                    <a:pt x="0" y="853"/>
                  </a:moveTo>
                  <a:lnTo>
                    <a:pt x="6" y="835"/>
                  </a:lnTo>
                  <a:lnTo>
                    <a:pt x="12" y="811"/>
                  </a:lnTo>
                  <a:lnTo>
                    <a:pt x="18" y="793"/>
                  </a:lnTo>
                  <a:lnTo>
                    <a:pt x="30" y="775"/>
                  </a:lnTo>
                  <a:lnTo>
                    <a:pt x="36" y="751"/>
                  </a:lnTo>
                  <a:lnTo>
                    <a:pt x="48" y="733"/>
                  </a:lnTo>
                  <a:lnTo>
                    <a:pt x="54" y="715"/>
                  </a:lnTo>
                  <a:lnTo>
                    <a:pt x="66" y="691"/>
                  </a:lnTo>
                  <a:lnTo>
                    <a:pt x="72" y="673"/>
                  </a:lnTo>
                  <a:lnTo>
                    <a:pt x="84" y="655"/>
                  </a:lnTo>
                  <a:lnTo>
                    <a:pt x="96" y="637"/>
                  </a:lnTo>
                  <a:lnTo>
                    <a:pt x="102" y="619"/>
                  </a:lnTo>
                  <a:lnTo>
                    <a:pt x="114" y="601"/>
                  </a:lnTo>
                  <a:lnTo>
                    <a:pt x="126" y="583"/>
                  </a:lnTo>
                  <a:lnTo>
                    <a:pt x="138" y="565"/>
                  </a:lnTo>
                  <a:lnTo>
                    <a:pt x="150" y="547"/>
                  </a:lnTo>
                  <a:lnTo>
                    <a:pt x="162" y="529"/>
                  </a:lnTo>
                  <a:lnTo>
                    <a:pt x="174" y="511"/>
                  </a:lnTo>
                  <a:lnTo>
                    <a:pt x="186" y="493"/>
                  </a:lnTo>
                  <a:lnTo>
                    <a:pt x="198" y="475"/>
                  </a:lnTo>
                  <a:lnTo>
                    <a:pt x="216" y="457"/>
                  </a:lnTo>
                  <a:lnTo>
                    <a:pt x="228" y="439"/>
                  </a:lnTo>
                  <a:lnTo>
                    <a:pt x="240" y="427"/>
                  </a:lnTo>
                  <a:lnTo>
                    <a:pt x="258" y="408"/>
                  </a:lnTo>
                  <a:lnTo>
                    <a:pt x="270" y="390"/>
                  </a:lnTo>
                  <a:lnTo>
                    <a:pt x="282" y="378"/>
                  </a:lnTo>
                  <a:lnTo>
                    <a:pt x="300" y="360"/>
                  </a:lnTo>
                  <a:lnTo>
                    <a:pt x="312" y="348"/>
                  </a:lnTo>
                  <a:lnTo>
                    <a:pt x="330" y="330"/>
                  </a:lnTo>
                  <a:lnTo>
                    <a:pt x="348" y="318"/>
                  </a:lnTo>
                  <a:lnTo>
                    <a:pt x="360" y="300"/>
                  </a:lnTo>
                  <a:lnTo>
                    <a:pt x="378" y="288"/>
                  </a:lnTo>
                  <a:lnTo>
                    <a:pt x="396" y="276"/>
                  </a:lnTo>
                  <a:lnTo>
                    <a:pt x="414" y="258"/>
                  </a:lnTo>
                  <a:lnTo>
                    <a:pt x="432" y="246"/>
                  </a:lnTo>
                  <a:lnTo>
                    <a:pt x="444" y="234"/>
                  </a:lnTo>
                  <a:lnTo>
                    <a:pt x="462" y="222"/>
                  </a:lnTo>
                  <a:lnTo>
                    <a:pt x="480" y="210"/>
                  </a:lnTo>
                  <a:lnTo>
                    <a:pt x="498" y="198"/>
                  </a:lnTo>
                  <a:lnTo>
                    <a:pt x="516" y="186"/>
                  </a:lnTo>
                  <a:lnTo>
                    <a:pt x="534" y="174"/>
                  </a:lnTo>
                  <a:lnTo>
                    <a:pt x="552" y="162"/>
                  </a:lnTo>
                  <a:lnTo>
                    <a:pt x="576" y="156"/>
                  </a:lnTo>
                  <a:lnTo>
                    <a:pt x="594" y="144"/>
                  </a:lnTo>
                  <a:lnTo>
                    <a:pt x="612" y="132"/>
                  </a:lnTo>
                  <a:lnTo>
                    <a:pt x="630" y="126"/>
                  </a:lnTo>
                  <a:lnTo>
                    <a:pt x="648" y="114"/>
                  </a:lnTo>
                  <a:lnTo>
                    <a:pt x="672" y="108"/>
                  </a:lnTo>
                  <a:lnTo>
                    <a:pt x="690" y="96"/>
                  </a:lnTo>
                  <a:lnTo>
                    <a:pt x="708" y="90"/>
                  </a:lnTo>
                  <a:lnTo>
                    <a:pt x="732" y="78"/>
                  </a:lnTo>
                  <a:lnTo>
                    <a:pt x="750" y="72"/>
                  </a:lnTo>
                  <a:lnTo>
                    <a:pt x="768" y="66"/>
                  </a:lnTo>
                  <a:lnTo>
                    <a:pt x="792" y="60"/>
                  </a:lnTo>
                  <a:lnTo>
                    <a:pt x="810" y="54"/>
                  </a:lnTo>
                  <a:lnTo>
                    <a:pt x="834" y="48"/>
                  </a:lnTo>
                  <a:lnTo>
                    <a:pt x="852" y="42"/>
                  </a:lnTo>
                  <a:lnTo>
                    <a:pt x="876" y="36"/>
                  </a:lnTo>
                  <a:lnTo>
                    <a:pt x="894" y="30"/>
                  </a:lnTo>
                  <a:lnTo>
                    <a:pt x="918" y="24"/>
                  </a:lnTo>
                  <a:lnTo>
                    <a:pt x="936" y="24"/>
                  </a:lnTo>
                  <a:lnTo>
                    <a:pt x="960" y="18"/>
                  </a:lnTo>
                  <a:lnTo>
                    <a:pt x="978" y="12"/>
                  </a:lnTo>
                  <a:lnTo>
                    <a:pt x="1002" y="12"/>
                  </a:lnTo>
                  <a:lnTo>
                    <a:pt x="1020" y="6"/>
                  </a:lnTo>
                  <a:lnTo>
                    <a:pt x="1044" y="6"/>
                  </a:lnTo>
                  <a:lnTo>
                    <a:pt x="1062" y="6"/>
                  </a:lnTo>
                  <a:lnTo>
                    <a:pt x="1086" y="0"/>
                  </a:lnTo>
                  <a:lnTo>
                    <a:pt x="1104" y="0"/>
                  </a:lnTo>
                  <a:lnTo>
                    <a:pt x="1128" y="0"/>
                  </a:lnTo>
                  <a:lnTo>
                    <a:pt x="1152" y="0"/>
                  </a:lnTo>
                  <a:lnTo>
                    <a:pt x="1170" y="0"/>
                  </a:lnTo>
                  <a:lnTo>
                    <a:pt x="1170" y="805"/>
                  </a:lnTo>
                  <a:lnTo>
                    <a:pt x="1164" y="805"/>
                  </a:lnTo>
                  <a:lnTo>
                    <a:pt x="1158" y="805"/>
                  </a:lnTo>
                  <a:lnTo>
                    <a:pt x="1152" y="805"/>
                  </a:lnTo>
                  <a:lnTo>
                    <a:pt x="1140" y="805"/>
                  </a:lnTo>
                  <a:lnTo>
                    <a:pt x="1134" y="805"/>
                  </a:lnTo>
                  <a:lnTo>
                    <a:pt x="1128" y="805"/>
                  </a:lnTo>
                  <a:lnTo>
                    <a:pt x="1122" y="805"/>
                  </a:lnTo>
                  <a:lnTo>
                    <a:pt x="1110" y="805"/>
                  </a:lnTo>
                  <a:lnTo>
                    <a:pt x="1104" y="811"/>
                  </a:lnTo>
                  <a:lnTo>
                    <a:pt x="1098" y="811"/>
                  </a:lnTo>
                  <a:lnTo>
                    <a:pt x="1092" y="811"/>
                  </a:lnTo>
                  <a:lnTo>
                    <a:pt x="1080" y="811"/>
                  </a:lnTo>
                  <a:lnTo>
                    <a:pt x="1074" y="817"/>
                  </a:lnTo>
                  <a:lnTo>
                    <a:pt x="1068" y="817"/>
                  </a:lnTo>
                  <a:lnTo>
                    <a:pt x="1062" y="817"/>
                  </a:lnTo>
                  <a:lnTo>
                    <a:pt x="1056" y="823"/>
                  </a:lnTo>
                  <a:lnTo>
                    <a:pt x="1044" y="823"/>
                  </a:lnTo>
                  <a:lnTo>
                    <a:pt x="1038" y="823"/>
                  </a:lnTo>
                  <a:lnTo>
                    <a:pt x="1032" y="829"/>
                  </a:lnTo>
                  <a:lnTo>
                    <a:pt x="1026" y="829"/>
                  </a:lnTo>
                  <a:lnTo>
                    <a:pt x="1020" y="835"/>
                  </a:lnTo>
                  <a:lnTo>
                    <a:pt x="1008" y="835"/>
                  </a:lnTo>
                  <a:lnTo>
                    <a:pt x="1002" y="835"/>
                  </a:lnTo>
                  <a:lnTo>
                    <a:pt x="996" y="841"/>
                  </a:lnTo>
                  <a:lnTo>
                    <a:pt x="990" y="841"/>
                  </a:lnTo>
                  <a:lnTo>
                    <a:pt x="984" y="847"/>
                  </a:lnTo>
                  <a:lnTo>
                    <a:pt x="978" y="853"/>
                  </a:lnTo>
                  <a:lnTo>
                    <a:pt x="972" y="853"/>
                  </a:lnTo>
                  <a:lnTo>
                    <a:pt x="966" y="859"/>
                  </a:lnTo>
                  <a:lnTo>
                    <a:pt x="954" y="859"/>
                  </a:lnTo>
                  <a:lnTo>
                    <a:pt x="948" y="865"/>
                  </a:lnTo>
                  <a:lnTo>
                    <a:pt x="942" y="871"/>
                  </a:lnTo>
                  <a:lnTo>
                    <a:pt x="936" y="871"/>
                  </a:lnTo>
                  <a:lnTo>
                    <a:pt x="930" y="877"/>
                  </a:lnTo>
                  <a:lnTo>
                    <a:pt x="924" y="883"/>
                  </a:lnTo>
                  <a:lnTo>
                    <a:pt x="918" y="889"/>
                  </a:lnTo>
                  <a:lnTo>
                    <a:pt x="912" y="889"/>
                  </a:lnTo>
                  <a:lnTo>
                    <a:pt x="906" y="895"/>
                  </a:lnTo>
                  <a:lnTo>
                    <a:pt x="900" y="901"/>
                  </a:lnTo>
                  <a:lnTo>
                    <a:pt x="894" y="907"/>
                  </a:lnTo>
                  <a:lnTo>
                    <a:pt x="888" y="907"/>
                  </a:lnTo>
                  <a:lnTo>
                    <a:pt x="882" y="913"/>
                  </a:lnTo>
                  <a:lnTo>
                    <a:pt x="876" y="919"/>
                  </a:lnTo>
                  <a:lnTo>
                    <a:pt x="876" y="925"/>
                  </a:lnTo>
                  <a:lnTo>
                    <a:pt x="870" y="931"/>
                  </a:lnTo>
                  <a:lnTo>
                    <a:pt x="864" y="937"/>
                  </a:lnTo>
                  <a:lnTo>
                    <a:pt x="858" y="943"/>
                  </a:lnTo>
                  <a:lnTo>
                    <a:pt x="852" y="949"/>
                  </a:lnTo>
                  <a:lnTo>
                    <a:pt x="846" y="955"/>
                  </a:lnTo>
                  <a:lnTo>
                    <a:pt x="840" y="955"/>
                  </a:lnTo>
                  <a:lnTo>
                    <a:pt x="840" y="961"/>
                  </a:lnTo>
                  <a:lnTo>
                    <a:pt x="834" y="967"/>
                  </a:lnTo>
                  <a:lnTo>
                    <a:pt x="828" y="973"/>
                  </a:lnTo>
                  <a:lnTo>
                    <a:pt x="822" y="979"/>
                  </a:lnTo>
                  <a:lnTo>
                    <a:pt x="822" y="985"/>
                  </a:lnTo>
                  <a:lnTo>
                    <a:pt x="816" y="991"/>
                  </a:lnTo>
                  <a:lnTo>
                    <a:pt x="810" y="1003"/>
                  </a:lnTo>
                  <a:lnTo>
                    <a:pt x="810" y="1009"/>
                  </a:lnTo>
                  <a:lnTo>
                    <a:pt x="804" y="1015"/>
                  </a:lnTo>
                  <a:lnTo>
                    <a:pt x="798" y="1021"/>
                  </a:lnTo>
                  <a:lnTo>
                    <a:pt x="798" y="1027"/>
                  </a:lnTo>
                  <a:lnTo>
                    <a:pt x="792" y="1033"/>
                  </a:lnTo>
                  <a:lnTo>
                    <a:pt x="792" y="1039"/>
                  </a:lnTo>
                  <a:lnTo>
                    <a:pt x="786" y="1045"/>
                  </a:lnTo>
                  <a:lnTo>
                    <a:pt x="780" y="1051"/>
                  </a:lnTo>
                  <a:lnTo>
                    <a:pt x="780" y="1057"/>
                  </a:lnTo>
                  <a:lnTo>
                    <a:pt x="774" y="1069"/>
                  </a:lnTo>
                  <a:lnTo>
                    <a:pt x="774" y="1075"/>
                  </a:lnTo>
                  <a:lnTo>
                    <a:pt x="768" y="1081"/>
                  </a:lnTo>
                  <a:lnTo>
                    <a:pt x="768" y="1087"/>
                  </a:lnTo>
                  <a:lnTo>
                    <a:pt x="768" y="1093"/>
                  </a:lnTo>
                  <a:lnTo>
                    <a:pt x="762" y="1099"/>
                  </a:lnTo>
                  <a:lnTo>
                    <a:pt x="0" y="853"/>
                  </a:lnTo>
                  <a:close/>
                </a:path>
              </a:pathLst>
            </a:custGeom>
            <a:grpFill/>
            <a:ln w="9525">
              <a:noFill/>
              <a:round/>
              <a:headEnd/>
              <a:tailEnd/>
            </a:ln>
          </p:spPr>
          <p:txBody>
            <a:bodyPr/>
            <a:lstStyle/>
            <a:p>
              <a:pPr defTabSz="1215913" fontAlgn="auto">
                <a:spcBef>
                  <a:spcPts val="0"/>
                </a:spcBef>
                <a:spcAft>
                  <a:spcPts val="0"/>
                </a:spcAft>
                <a:defRPr/>
              </a:pPr>
              <a:endParaRPr lang="en-US" sz="1300" kern="0" dirty="0">
                <a:solidFill>
                  <a:srgbClr val="FFFFFF">
                    <a:lumMod val="95000"/>
                  </a:srgbClr>
                </a:solidFill>
                <a:latin typeface="Corbel"/>
              </a:endParaRPr>
            </a:p>
          </p:txBody>
        </p:sp>
        <p:sp>
          <p:nvSpPr>
            <p:cNvPr id="29" name="Rectangle 12"/>
            <p:cNvSpPr>
              <a:spLocks noChangeArrowheads="1"/>
            </p:cNvSpPr>
            <p:nvPr/>
          </p:nvSpPr>
          <p:spPr bwMode="auto">
            <a:xfrm>
              <a:off x="1858" y="1237"/>
              <a:ext cx="709" cy="223"/>
            </a:xfrm>
            <a:prstGeom prst="rect">
              <a:avLst/>
            </a:prstGeom>
            <a:grpFill/>
            <a:ln>
              <a:noFill/>
            </a:ln>
          </p:spPr>
          <p:txBody>
            <a:bodyPr wrap="none" lIns="0" tIns="0" rIns="0" bIns="0">
              <a:spAutoFit/>
            </a:bodyPr>
            <a:lstStyle/>
            <a:p>
              <a:pPr defTabSz="1215913" fontAlgn="auto">
                <a:spcBef>
                  <a:spcPts val="0"/>
                </a:spcBef>
                <a:spcAft>
                  <a:spcPts val="0"/>
                </a:spcAft>
                <a:defRPr/>
              </a:pPr>
              <a:r>
                <a:rPr lang="en-US" altLang="ja-JP" b="1" kern="0" dirty="0">
                  <a:solidFill>
                    <a:srgbClr val="FFFFFF">
                      <a:lumMod val="95000"/>
                    </a:srgbClr>
                  </a:solidFill>
                  <a:latin typeface="Corbel"/>
                  <a:ea typeface="MS PGothic" pitchFamily="34" charset="-128"/>
                </a:rPr>
                <a:t>Universities</a:t>
              </a:r>
              <a:endParaRPr lang="en-US" altLang="ja-JP" kern="0" dirty="0">
                <a:solidFill>
                  <a:srgbClr val="FFFFFF">
                    <a:lumMod val="95000"/>
                  </a:srgbClr>
                </a:solidFill>
                <a:latin typeface="Corbel"/>
                <a:ea typeface="MS PGothic" pitchFamily="34" charset="-128"/>
              </a:endParaRPr>
            </a:p>
          </p:txBody>
        </p:sp>
      </p:grpSp>
      <p:grpSp>
        <p:nvGrpSpPr>
          <p:cNvPr id="30" name="Group 14"/>
          <p:cNvGrpSpPr>
            <a:grpSpLocks/>
          </p:cNvGrpSpPr>
          <p:nvPr/>
        </p:nvGrpSpPr>
        <p:grpSpPr bwMode="auto">
          <a:xfrm>
            <a:off x="7318959" y="3124726"/>
            <a:ext cx="2082800" cy="2191197"/>
            <a:chOff x="3360" y="1872"/>
            <a:chExt cx="984" cy="1381"/>
          </a:xfrm>
          <a:solidFill>
            <a:srgbClr val="4F81BD"/>
          </a:solidFill>
        </p:grpSpPr>
        <p:sp>
          <p:nvSpPr>
            <p:cNvPr id="31" name="Freeform 14"/>
            <p:cNvSpPr>
              <a:spLocks/>
            </p:cNvSpPr>
            <p:nvPr/>
          </p:nvSpPr>
          <p:spPr bwMode="auto">
            <a:xfrm>
              <a:off x="3360" y="1872"/>
              <a:ext cx="984" cy="1381"/>
            </a:xfrm>
            <a:custGeom>
              <a:avLst/>
              <a:gdLst>
                <a:gd name="T0" fmla="*/ 936 w 984"/>
                <a:gd name="T1" fmla="*/ 42 h 1381"/>
                <a:gd name="T2" fmla="*/ 948 w 984"/>
                <a:gd name="T3" fmla="*/ 102 h 1381"/>
                <a:gd name="T4" fmla="*/ 966 w 984"/>
                <a:gd name="T5" fmla="*/ 168 h 1381"/>
                <a:gd name="T6" fmla="*/ 972 w 984"/>
                <a:gd name="T7" fmla="*/ 234 h 1381"/>
                <a:gd name="T8" fmla="*/ 978 w 984"/>
                <a:gd name="T9" fmla="*/ 294 h 1381"/>
                <a:gd name="T10" fmla="*/ 984 w 984"/>
                <a:gd name="T11" fmla="*/ 360 h 1381"/>
                <a:gd name="T12" fmla="*/ 984 w 984"/>
                <a:gd name="T13" fmla="*/ 426 h 1381"/>
                <a:gd name="T14" fmla="*/ 978 w 984"/>
                <a:gd name="T15" fmla="*/ 492 h 1381"/>
                <a:gd name="T16" fmla="*/ 972 w 984"/>
                <a:gd name="T17" fmla="*/ 552 h 1381"/>
                <a:gd name="T18" fmla="*/ 960 w 984"/>
                <a:gd name="T19" fmla="*/ 618 h 1381"/>
                <a:gd name="T20" fmla="*/ 948 w 984"/>
                <a:gd name="T21" fmla="*/ 684 h 1381"/>
                <a:gd name="T22" fmla="*/ 930 w 984"/>
                <a:gd name="T23" fmla="*/ 744 h 1381"/>
                <a:gd name="T24" fmla="*/ 906 w 984"/>
                <a:gd name="T25" fmla="*/ 804 h 1381"/>
                <a:gd name="T26" fmla="*/ 882 w 984"/>
                <a:gd name="T27" fmla="*/ 864 h 1381"/>
                <a:gd name="T28" fmla="*/ 858 w 984"/>
                <a:gd name="T29" fmla="*/ 924 h 1381"/>
                <a:gd name="T30" fmla="*/ 828 w 984"/>
                <a:gd name="T31" fmla="*/ 984 h 1381"/>
                <a:gd name="T32" fmla="*/ 798 w 984"/>
                <a:gd name="T33" fmla="*/ 1038 h 1381"/>
                <a:gd name="T34" fmla="*/ 762 w 984"/>
                <a:gd name="T35" fmla="*/ 1092 h 1381"/>
                <a:gd name="T36" fmla="*/ 720 w 984"/>
                <a:gd name="T37" fmla="*/ 1146 h 1381"/>
                <a:gd name="T38" fmla="*/ 678 w 984"/>
                <a:gd name="T39" fmla="*/ 1194 h 1381"/>
                <a:gd name="T40" fmla="*/ 636 w 984"/>
                <a:gd name="T41" fmla="*/ 1242 h 1381"/>
                <a:gd name="T42" fmla="*/ 588 w 984"/>
                <a:gd name="T43" fmla="*/ 1284 h 1381"/>
                <a:gd name="T44" fmla="*/ 540 w 984"/>
                <a:gd name="T45" fmla="*/ 1333 h 1381"/>
                <a:gd name="T46" fmla="*/ 492 w 984"/>
                <a:gd name="T47" fmla="*/ 1369 h 1381"/>
                <a:gd name="T48" fmla="*/ 6 w 984"/>
                <a:gd name="T49" fmla="*/ 726 h 1381"/>
                <a:gd name="T50" fmla="*/ 24 w 984"/>
                <a:gd name="T51" fmla="*/ 714 h 1381"/>
                <a:gd name="T52" fmla="*/ 42 w 984"/>
                <a:gd name="T53" fmla="*/ 696 h 1381"/>
                <a:gd name="T54" fmla="*/ 60 w 984"/>
                <a:gd name="T55" fmla="*/ 684 h 1381"/>
                <a:gd name="T56" fmla="*/ 72 w 984"/>
                <a:gd name="T57" fmla="*/ 666 h 1381"/>
                <a:gd name="T58" fmla="*/ 90 w 984"/>
                <a:gd name="T59" fmla="*/ 648 h 1381"/>
                <a:gd name="T60" fmla="*/ 102 w 984"/>
                <a:gd name="T61" fmla="*/ 630 h 1381"/>
                <a:gd name="T62" fmla="*/ 114 w 984"/>
                <a:gd name="T63" fmla="*/ 612 h 1381"/>
                <a:gd name="T64" fmla="*/ 126 w 984"/>
                <a:gd name="T65" fmla="*/ 594 h 1381"/>
                <a:gd name="T66" fmla="*/ 138 w 984"/>
                <a:gd name="T67" fmla="*/ 570 h 1381"/>
                <a:gd name="T68" fmla="*/ 144 w 984"/>
                <a:gd name="T69" fmla="*/ 552 h 1381"/>
                <a:gd name="T70" fmla="*/ 150 w 984"/>
                <a:gd name="T71" fmla="*/ 528 h 1381"/>
                <a:gd name="T72" fmla="*/ 162 w 984"/>
                <a:gd name="T73" fmla="*/ 510 h 1381"/>
                <a:gd name="T74" fmla="*/ 168 w 984"/>
                <a:gd name="T75" fmla="*/ 486 h 1381"/>
                <a:gd name="T76" fmla="*/ 168 w 984"/>
                <a:gd name="T77" fmla="*/ 462 h 1381"/>
                <a:gd name="T78" fmla="*/ 174 w 984"/>
                <a:gd name="T79" fmla="*/ 444 h 1381"/>
                <a:gd name="T80" fmla="*/ 174 w 984"/>
                <a:gd name="T81" fmla="*/ 420 h 1381"/>
                <a:gd name="T82" fmla="*/ 180 w 984"/>
                <a:gd name="T83" fmla="*/ 396 h 1381"/>
                <a:gd name="T84" fmla="*/ 180 w 984"/>
                <a:gd name="T85" fmla="*/ 372 h 1381"/>
                <a:gd name="T86" fmla="*/ 180 w 984"/>
                <a:gd name="T87" fmla="*/ 354 h 1381"/>
                <a:gd name="T88" fmla="*/ 174 w 984"/>
                <a:gd name="T89" fmla="*/ 330 h 1381"/>
                <a:gd name="T90" fmla="*/ 174 w 984"/>
                <a:gd name="T91" fmla="*/ 306 h 1381"/>
                <a:gd name="T92" fmla="*/ 168 w 984"/>
                <a:gd name="T93" fmla="*/ 288 h 1381"/>
                <a:gd name="T94" fmla="*/ 162 w 984"/>
                <a:gd name="T95" fmla="*/ 264 h 1381"/>
                <a:gd name="T96" fmla="*/ 924 w 984"/>
                <a:gd name="T97" fmla="*/ 0 h 13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84"/>
                <a:gd name="T148" fmla="*/ 0 h 1381"/>
                <a:gd name="T149" fmla="*/ 984 w 984"/>
                <a:gd name="T150" fmla="*/ 1381 h 138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84" h="1381">
                  <a:moveTo>
                    <a:pt x="924" y="0"/>
                  </a:moveTo>
                  <a:lnTo>
                    <a:pt x="930" y="24"/>
                  </a:lnTo>
                  <a:lnTo>
                    <a:pt x="936" y="42"/>
                  </a:lnTo>
                  <a:lnTo>
                    <a:pt x="942" y="60"/>
                  </a:lnTo>
                  <a:lnTo>
                    <a:pt x="948" y="84"/>
                  </a:lnTo>
                  <a:lnTo>
                    <a:pt x="948" y="102"/>
                  </a:lnTo>
                  <a:lnTo>
                    <a:pt x="954" y="126"/>
                  </a:lnTo>
                  <a:lnTo>
                    <a:pt x="960" y="144"/>
                  </a:lnTo>
                  <a:lnTo>
                    <a:pt x="966" y="168"/>
                  </a:lnTo>
                  <a:lnTo>
                    <a:pt x="966" y="192"/>
                  </a:lnTo>
                  <a:lnTo>
                    <a:pt x="972" y="210"/>
                  </a:lnTo>
                  <a:lnTo>
                    <a:pt x="972" y="234"/>
                  </a:lnTo>
                  <a:lnTo>
                    <a:pt x="978" y="252"/>
                  </a:lnTo>
                  <a:lnTo>
                    <a:pt x="978" y="276"/>
                  </a:lnTo>
                  <a:lnTo>
                    <a:pt x="978" y="294"/>
                  </a:lnTo>
                  <a:lnTo>
                    <a:pt x="978" y="318"/>
                  </a:lnTo>
                  <a:lnTo>
                    <a:pt x="984" y="342"/>
                  </a:lnTo>
                  <a:lnTo>
                    <a:pt x="984" y="360"/>
                  </a:lnTo>
                  <a:lnTo>
                    <a:pt x="984" y="384"/>
                  </a:lnTo>
                  <a:lnTo>
                    <a:pt x="984" y="402"/>
                  </a:lnTo>
                  <a:lnTo>
                    <a:pt x="984" y="426"/>
                  </a:lnTo>
                  <a:lnTo>
                    <a:pt x="978" y="450"/>
                  </a:lnTo>
                  <a:lnTo>
                    <a:pt x="978" y="468"/>
                  </a:lnTo>
                  <a:lnTo>
                    <a:pt x="978" y="492"/>
                  </a:lnTo>
                  <a:lnTo>
                    <a:pt x="978" y="510"/>
                  </a:lnTo>
                  <a:lnTo>
                    <a:pt x="972" y="534"/>
                  </a:lnTo>
                  <a:lnTo>
                    <a:pt x="972" y="552"/>
                  </a:lnTo>
                  <a:lnTo>
                    <a:pt x="966" y="576"/>
                  </a:lnTo>
                  <a:lnTo>
                    <a:pt x="966" y="600"/>
                  </a:lnTo>
                  <a:lnTo>
                    <a:pt x="960" y="618"/>
                  </a:lnTo>
                  <a:lnTo>
                    <a:pt x="954" y="642"/>
                  </a:lnTo>
                  <a:lnTo>
                    <a:pt x="948" y="660"/>
                  </a:lnTo>
                  <a:lnTo>
                    <a:pt x="948" y="684"/>
                  </a:lnTo>
                  <a:lnTo>
                    <a:pt x="942" y="702"/>
                  </a:lnTo>
                  <a:lnTo>
                    <a:pt x="936" y="726"/>
                  </a:lnTo>
                  <a:lnTo>
                    <a:pt x="930" y="744"/>
                  </a:lnTo>
                  <a:lnTo>
                    <a:pt x="924" y="762"/>
                  </a:lnTo>
                  <a:lnTo>
                    <a:pt x="918" y="786"/>
                  </a:lnTo>
                  <a:lnTo>
                    <a:pt x="906" y="804"/>
                  </a:lnTo>
                  <a:lnTo>
                    <a:pt x="900" y="828"/>
                  </a:lnTo>
                  <a:lnTo>
                    <a:pt x="894" y="846"/>
                  </a:lnTo>
                  <a:lnTo>
                    <a:pt x="882" y="864"/>
                  </a:lnTo>
                  <a:lnTo>
                    <a:pt x="876" y="888"/>
                  </a:lnTo>
                  <a:lnTo>
                    <a:pt x="864" y="906"/>
                  </a:lnTo>
                  <a:lnTo>
                    <a:pt x="858" y="924"/>
                  </a:lnTo>
                  <a:lnTo>
                    <a:pt x="846" y="942"/>
                  </a:lnTo>
                  <a:lnTo>
                    <a:pt x="840" y="960"/>
                  </a:lnTo>
                  <a:lnTo>
                    <a:pt x="828" y="984"/>
                  </a:lnTo>
                  <a:lnTo>
                    <a:pt x="816" y="1002"/>
                  </a:lnTo>
                  <a:lnTo>
                    <a:pt x="804" y="1020"/>
                  </a:lnTo>
                  <a:lnTo>
                    <a:pt x="798" y="1038"/>
                  </a:lnTo>
                  <a:lnTo>
                    <a:pt x="786" y="1056"/>
                  </a:lnTo>
                  <a:lnTo>
                    <a:pt x="774" y="1074"/>
                  </a:lnTo>
                  <a:lnTo>
                    <a:pt x="762" y="1092"/>
                  </a:lnTo>
                  <a:lnTo>
                    <a:pt x="750" y="1110"/>
                  </a:lnTo>
                  <a:lnTo>
                    <a:pt x="732" y="1128"/>
                  </a:lnTo>
                  <a:lnTo>
                    <a:pt x="720" y="1146"/>
                  </a:lnTo>
                  <a:lnTo>
                    <a:pt x="708" y="1158"/>
                  </a:lnTo>
                  <a:lnTo>
                    <a:pt x="696" y="1176"/>
                  </a:lnTo>
                  <a:lnTo>
                    <a:pt x="678" y="1194"/>
                  </a:lnTo>
                  <a:lnTo>
                    <a:pt x="666" y="1212"/>
                  </a:lnTo>
                  <a:lnTo>
                    <a:pt x="654" y="1224"/>
                  </a:lnTo>
                  <a:lnTo>
                    <a:pt x="636" y="1242"/>
                  </a:lnTo>
                  <a:lnTo>
                    <a:pt x="624" y="1254"/>
                  </a:lnTo>
                  <a:lnTo>
                    <a:pt x="606" y="1272"/>
                  </a:lnTo>
                  <a:lnTo>
                    <a:pt x="588" y="1284"/>
                  </a:lnTo>
                  <a:lnTo>
                    <a:pt x="576" y="1302"/>
                  </a:lnTo>
                  <a:lnTo>
                    <a:pt x="558" y="1315"/>
                  </a:lnTo>
                  <a:lnTo>
                    <a:pt x="540" y="1333"/>
                  </a:lnTo>
                  <a:lnTo>
                    <a:pt x="528" y="1345"/>
                  </a:lnTo>
                  <a:lnTo>
                    <a:pt x="510" y="1357"/>
                  </a:lnTo>
                  <a:lnTo>
                    <a:pt x="492" y="1369"/>
                  </a:lnTo>
                  <a:lnTo>
                    <a:pt x="474" y="1381"/>
                  </a:lnTo>
                  <a:lnTo>
                    <a:pt x="0" y="732"/>
                  </a:lnTo>
                  <a:lnTo>
                    <a:pt x="6" y="726"/>
                  </a:lnTo>
                  <a:lnTo>
                    <a:pt x="12" y="720"/>
                  </a:lnTo>
                  <a:lnTo>
                    <a:pt x="18" y="720"/>
                  </a:lnTo>
                  <a:lnTo>
                    <a:pt x="24" y="714"/>
                  </a:lnTo>
                  <a:lnTo>
                    <a:pt x="30" y="708"/>
                  </a:lnTo>
                  <a:lnTo>
                    <a:pt x="36" y="702"/>
                  </a:lnTo>
                  <a:lnTo>
                    <a:pt x="42" y="696"/>
                  </a:lnTo>
                  <a:lnTo>
                    <a:pt x="48" y="696"/>
                  </a:lnTo>
                  <a:lnTo>
                    <a:pt x="54" y="690"/>
                  </a:lnTo>
                  <a:lnTo>
                    <a:pt x="60" y="684"/>
                  </a:lnTo>
                  <a:lnTo>
                    <a:pt x="66" y="678"/>
                  </a:lnTo>
                  <a:lnTo>
                    <a:pt x="66" y="672"/>
                  </a:lnTo>
                  <a:lnTo>
                    <a:pt x="72" y="666"/>
                  </a:lnTo>
                  <a:lnTo>
                    <a:pt x="78" y="660"/>
                  </a:lnTo>
                  <a:lnTo>
                    <a:pt x="84" y="654"/>
                  </a:lnTo>
                  <a:lnTo>
                    <a:pt x="90" y="648"/>
                  </a:lnTo>
                  <a:lnTo>
                    <a:pt x="90" y="642"/>
                  </a:lnTo>
                  <a:lnTo>
                    <a:pt x="96" y="636"/>
                  </a:lnTo>
                  <a:lnTo>
                    <a:pt x="102" y="630"/>
                  </a:lnTo>
                  <a:lnTo>
                    <a:pt x="108" y="624"/>
                  </a:lnTo>
                  <a:lnTo>
                    <a:pt x="108" y="618"/>
                  </a:lnTo>
                  <a:lnTo>
                    <a:pt x="114" y="612"/>
                  </a:lnTo>
                  <a:lnTo>
                    <a:pt x="120" y="606"/>
                  </a:lnTo>
                  <a:lnTo>
                    <a:pt x="120" y="600"/>
                  </a:lnTo>
                  <a:lnTo>
                    <a:pt x="126" y="594"/>
                  </a:lnTo>
                  <a:lnTo>
                    <a:pt x="126" y="588"/>
                  </a:lnTo>
                  <a:lnTo>
                    <a:pt x="132" y="576"/>
                  </a:lnTo>
                  <a:lnTo>
                    <a:pt x="138" y="570"/>
                  </a:lnTo>
                  <a:lnTo>
                    <a:pt x="138" y="564"/>
                  </a:lnTo>
                  <a:lnTo>
                    <a:pt x="144" y="558"/>
                  </a:lnTo>
                  <a:lnTo>
                    <a:pt x="144" y="552"/>
                  </a:lnTo>
                  <a:lnTo>
                    <a:pt x="150" y="546"/>
                  </a:lnTo>
                  <a:lnTo>
                    <a:pt x="150" y="540"/>
                  </a:lnTo>
                  <a:lnTo>
                    <a:pt x="150" y="528"/>
                  </a:lnTo>
                  <a:lnTo>
                    <a:pt x="156" y="522"/>
                  </a:lnTo>
                  <a:lnTo>
                    <a:pt x="156" y="516"/>
                  </a:lnTo>
                  <a:lnTo>
                    <a:pt x="162" y="510"/>
                  </a:lnTo>
                  <a:lnTo>
                    <a:pt x="162" y="504"/>
                  </a:lnTo>
                  <a:lnTo>
                    <a:pt x="162" y="492"/>
                  </a:lnTo>
                  <a:lnTo>
                    <a:pt x="168" y="486"/>
                  </a:lnTo>
                  <a:lnTo>
                    <a:pt x="168" y="480"/>
                  </a:lnTo>
                  <a:lnTo>
                    <a:pt x="168" y="474"/>
                  </a:lnTo>
                  <a:lnTo>
                    <a:pt x="168" y="462"/>
                  </a:lnTo>
                  <a:lnTo>
                    <a:pt x="174" y="456"/>
                  </a:lnTo>
                  <a:lnTo>
                    <a:pt x="174" y="450"/>
                  </a:lnTo>
                  <a:lnTo>
                    <a:pt x="174" y="444"/>
                  </a:lnTo>
                  <a:lnTo>
                    <a:pt x="174" y="438"/>
                  </a:lnTo>
                  <a:lnTo>
                    <a:pt x="174" y="426"/>
                  </a:lnTo>
                  <a:lnTo>
                    <a:pt x="174" y="420"/>
                  </a:lnTo>
                  <a:lnTo>
                    <a:pt x="180" y="414"/>
                  </a:lnTo>
                  <a:lnTo>
                    <a:pt x="180" y="408"/>
                  </a:lnTo>
                  <a:lnTo>
                    <a:pt x="180" y="396"/>
                  </a:lnTo>
                  <a:lnTo>
                    <a:pt x="180" y="390"/>
                  </a:lnTo>
                  <a:lnTo>
                    <a:pt x="180" y="384"/>
                  </a:lnTo>
                  <a:lnTo>
                    <a:pt x="180" y="372"/>
                  </a:lnTo>
                  <a:lnTo>
                    <a:pt x="180" y="366"/>
                  </a:lnTo>
                  <a:lnTo>
                    <a:pt x="180" y="360"/>
                  </a:lnTo>
                  <a:lnTo>
                    <a:pt x="180" y="354"/>
                  </a:lnTo>
                  <a:lnTo>
                    <a:pt x="174" y="342"/>
                  </a:lnTo>
                  <a:lnTo>
                    <a:pt x="174" y="336"/>
                  </a:lnTo>
                  <a:lnTo>
                    <a:pt x="174" y="330"/>
                  </a:lnTo>
                  <a:lnTo>
                    <a:pt x="174" y="324"/>
                  </a:lnTo>
                  <a:lnTo>
                    <a:pt x="174" y="312"/>
                  </a:lnTo>
                  <a:lnTo>
                    <a:pt x="174" y="306"/>
                  </a:lnTo>
                  <a:lnTo>
                    <a:pt x="168" y="300"/>
                  </a:lnTo>
                  <a:lnTo>
                    <a:pt x="168" y="294"/>
                  </a:lnTo>
                  <a:lnTo>
                    <a:pt x="168" y="288"/>
                  </a:lnTo>
                  <a:lnTo>
                    <a:pt x="168" y="276"/>
                  </a:lnTo>
                  <a:lnTo>
                    <a:pt x="162" y="270"/>
                  </a:lnTo>
                  <a:lnTo>
                    <a:pt x="162" y="264"/>
                  </a:lnTo>
                  <a:lnTo>
                    <a:pt x="162" y="258"/>
                  </a:lnTo>
                  <a:lnTo>
                    <a:pt x="156" y="246"/>
                  </a:lnTo>
                  <a:lnTo>
                    <a:pt x="924" y="0"/>
                  </a:lnTo>
                  <a:close/>
                </a:path>
              </a:pathLst>
            </a:custGeom>
            <a:grpFill/>
            <a:ln w="9525">
              <a:noFill/>
              <a:round/>
              <a:headEnd/>
              <a:tailEnd/>
            </a:ln>
          </p:spPr>
          <p:txBody>
            <a:bodyPr/>
            <a:lstStyle/>
            <a:p>
              <a:pPr defTabSz="1215913" fontAlgn="auto">
                <a:spcBef>
                  <a:spcPts val="0"/>
                </a:spcBef>
                <a:spcAft>
                  <a:spcPts val="0"/>
                </a:spcAft>
                <a:defRPr/>
              </a:pPr>
              <a:endParaRPr lang="en-US" sz="1300" kern="0" dirty="0">
                <a:solidFill>
                  <a:srgbClr val="FFFFFF">
                    <a:lumMod val="95000"/>
                  </a:srgbClr>
                </a:solidFill>
                <a:latin typeface="Corbel"/>
              </a:endParaRPr>
            </a:p>
          </p:txBody>
        </p:sp>
        <p:sp>
          <p:nvSpPr>
            <p:cNvPr id="32" name="Rectangle 15"/>
            <p:cNvSpPr>
              <a:spLocks noChangeArrowheads="1"/>
            </p:cNvSpPr>
            <p:nvPr/>
          </p:nvSpPr>
          <p:spPr bwMode="auto">
            <a:xfrm>
              <a:off x="3426" y="2513"/>
              <a:ext cx="817" cy="223"/>
            </a:xfrm>
            <a:prstGeom prst="rect">
              <a:avLst/>
            </a:prstGeom>
            <a:noFill/>
            <a:ln>
              <a:noFill/>
            </a:ln>
          </p:spPr>
          <p:txBody>
            <a:bodyPr wrap="none" lIns="0" tIns="0" rIns="0" bIns="0">
              <a:spAutoFit/>
            </a:bodyPr>
            <a:lstStyle/>
            <a:p>
              <a:pPr defTabSz="1215913" fontAlgn="auto">
                <a:spcBef>
                  <a:spcPts val="0"/>
                </a:spcBef>
                <a:spcAft>
                  <a:spcPts val="0"/>
                </a:spcAft>
                <a:defRPr/>
              </a:pPr>
              <a:r>
                <a:rPr lang="en-US" altLang="ja-JP" b="1" kern="0" dirty="0">
                  <a:solidFill>
                    <a:srgbClr val="FFFFFF">
                      <a:lumMod val="95000"/>
                    </a:srgbClr>
                  </a:solidFill>
                  <a:latin typeface="Corbel"/>
                  <a:ea typeface="MS PGothic" pitchFamily="34" charset="-128"/>
                </a:rPr>
                <a:t>Governments</a:t>
              </a:r>
              <a:endParaRPr lang="en-US" altLang="ja-JP" kern="0" dirty="0">
                <a:solidFill>
                  <a:srgbClr val="FFFFFF">
                    <a:lumMod val="95000"/>
                  </a:srgbClr>
                </a:solidFill>
                <a:latin typeface="Corbel"/>
                <a:ea typeface="MS PGothic" pitchFamily="34" charset="-128"/>
              </a:endParaRPr>
            </a:p>
          </p:txBody>
        </p:sp>
      </p:grpSp>
      <p:grpSp>
        <p:nvGrpSpPr>
          <p:cNvPr id="33" name="Group 17"/>
          <p:cNvGrpSpPr>
            <a:grpSpLocks/>
          </p:cNvGrpSpPr>
          <p:nvPr/>
        </p:nvGrpSpPr>
        <p:grpSpPr bwMode="auto">
          <a:xfrm>
            <a:off x="3293643" y="3107271"/>
            <a:ext cx="2070102" cy="2191196"/>
            <a:chOff x="1458" y="1861"/>
            <a:chExt cx="978" cy="1381"/>
          </a:xfrm>
          <a:solidFill>
            <a:srgbClr val="4F81BD"/>
          </a:solidFill>
        </p:grpSpPr>
        <p:sp>
          <p:nvSpPr>
            <p:cNvPr id="34" name="Freeform 18"/>
            <p:cNvSpPr>
              <a:spLocks/>
            </p:cNvSpPr>
            <p:nvPr/>
          </p:nvSpPr>
          <p:spPr bwMode="auto">
            <a:xfrm>
              <a:off x="1458" y="1861"/>
              <a:ext cx="978" cy="1381"/>
            </a:xfrm>
            <a:custGeom>
              <a:avLst/>
              <a:gdLst>
                <a:gd name="T0" fmla="*/ 474 w 978"/>
                <a:gd name="T1" fmla="*/ 1357 h 1381"/>
                <a:gd name="T2" fmla="*/ 420 w 978"/>
                <a:gd name="T3" fmla="*/ 1315 h 1381"/>
                <a:gd name="T4" fmla="*/ 372 w 978"/>
                <a:gd name="T5" fmla="*/ 1272 h 1381"/>
                <a:gd name="T6" fmla="*/ 330 w 978"/>
                <a:gd name="T7" fmla="*/ 1224 h 1381"/>
                <a:gd name="T8" fmla="*/ 288 w 978"/>
                <a:gd name="T9" fmla="*/ 1176 h 1381"/>
                <a:gd name="T10" fmla="*/ 246 w 978"/>
                <a:gd name="T11" fmla="*/ 1128 h 1381"/>
                <a:gd name="T12" fmla="*/ 210 w 978"/>
                <a:gd name="T13" fmla="*/ 1074 h 1381"/>
                <a:gd name="T14" fmla="*/ 174 w 978"/>
                <a:gd name="T15" fmla="*/ 1020 h 1381"/>
                <a:gd name="T16" fmla="*/ 144 w 978"/>
                <a:gd name="T17" fmla="*/ 960 h 1381"/>
                <a:gd name="T18" fmla="*/ 114 w 978"/>
                <a:gd name="T19" fmla="*/ 906 h 1381"/>
                <a:gd name="T20" fmla="*/ 90 w 978"/>
                <a:gd name="T21" fmla="*/ 846 h 1381"/>
                <a:gd name="T22" fmla="*/ 66 w 978"/>
                <a:gd name="T23" fmla="*/ 786 h 1381"/>
                <a:gd name="T24" fmla="*/ 48 w 978"/>
                <a:gd name="T25" fmla="*/ 726 h 1381"/>
                <a:gd name="T26" fmla="*/ 30 w 978"/>
                <a:gd name="T27" fmla="*/ 660 h 1381"/>
                <a:gd name="T28" fmla="*/ 18 w 978"/>
                <a:gd name="T29" fmla="*/ 600 h 1381"/>
                <a:gd name="T30" fmla="*/ 6 w 978"/>
                <a:gd name="T31" fmla="*/ 534 h 1381"/>
                <a:gd name="T32" fmla="*/ 0 w 978"/>
                <a:gd name="T33" fmla="*/ 468 h 1381"/>
                <a:gd name="T34" fmla="*/ 0 w 978"/>
                <a:gd name="T35" fmla="*/ 402 h 1381"/>
                <a:gd name="T36" fmla="*/ 0 w 978"/>
                <a:gd name="T37" fmla="*/ 342 h 1381"/>
                <a:gd name="T38" fmla="*/ 6 w 978"/>
                <a:gd name="T39" fmla="*/ 276 h 1381"/>
                <a:gd name="T40" fmla="*/ 12 w 978"/>
                <a:gd name="T41" fmla="*/ 210 h 1381"/>
                <a:gd name="T42" fmla="*/ 24 w 978"/>
                <a:gd name="T43" fmla="*/ 144 h 1381"/>
                <a:gd name="T44" fmla="*/ 36 w 978"/>
                <a:gd name="T45" fmla="*/ 84 h 1381"/>
                <a:gd name="T46" fmla="*/ 54 w 978"/>
                <a:gd name="T47" fmla="*/ 24 h 1381"/>
                <a:gd name="T48" fmla="*/ 822 w 978"/>
                <a:gd name="T49" fmla="*/ 258 h 1381"/>
                <a:gd name="T50" fmla="*/ 816 w 978"/>
                <a:gd name="T51" fmla="*/ 276 h 1381"/>
                <a:gd name="T52" fmla="*/ 810 w 978"/>
                <a:gd name="T53" fmla="*/ 300 h 1381"/>
                <a:gd name="T54" fmla="*/ 804 w 978"/>
                <a:gd name="T55" fmla="*/ 324 h 1381"/>
                <a:gd name="T56" fmla="*/ 804 w 978"/>
                <a:gd name="T57" fmla="*/ 342 h 1381"/>
                <a:gd name="T58" fmla="*/ 804 w 978"/>
                <a:gd name="T59" fmla="*/ 366 h 1381"/>
                <a:gd name="T60" fmla="*/ 804 w 978"/>
                <a:gd name="T61" fmla="*/ 390 h 1381"/>
                <a:gd name="T62" fmla="*/ 804 w 978"/>
                <a:gd name="T63" fmla="*/ 414 h 1381"/>
                <a:gd name="T64" fmla="*/ 804 w 978"/>
                <a:gd name="T65" fmla="*/ 438 h 1381"/>
                <a:gd name="T66" fmla="*/ 810 w 978"/>
                <a:gd name="T67" fmla="*/ 456 h 1381"/>
                <a:gd name="T68" fmla="*/ 816 w 978"/>
                <a:gd name="T69" fmla="*/ 480 h 1381"/>
                <a:gd name="T70" fmla="*/ 822 w 978"/>
                <a:gd name="T71" fmla="*/ 504 h 1381"/>
                <a:gd name="T72" fmla="*/ 828 w 978"/>
                <a:gd name="T73" fmla="*/ 522 h 1381"/>
                <a:gd name="T74" fmla="*/ 834 w 978"/>
                <a:gd name="T75" fmla="*/ 546 h 1381"/>
                <a:gd name="T76" fmla="*/ 840 w 978"/>
                <a:gd name="T77" fmla="*/ 564 h 1381"/>
                <a:gd name="T78" fmla="*/ 852 w 978"/>
                <a:gd name="T79" fmla="*/ 588 h 1381"/>
                <a:gd name="T80" fmla="*/ 864 w 978"/>
                <a:gd name="T81" fmla="*/ 606 h 1381"/>
                <a:gd name="T82" fmla="*/ 876 w 978"/>
                <a:gd name="T83" fmla="*/ 624 h 1381"/>
                <a:gd name="T84" fmla="*/ 888 w 978"/>
                <a:gd name="T85" fmla="*/ 642 h 1381"/>
                <a:gd name="T86" fmla="*/ 900 w 978"/>
                <a:gd name="T87" fmla="*/ 660 h 1381"/>
                <a:gd name="T88" fmla="*/ 918 w 978"/>
                <a:gd name="T89" fmla="*/ 678 h 1381"/>
                <a:gd name="T90" fmla="*/ 936 w 978"/>
                <a:gd name="T91" fmla="*/ 696 h 1381"/>
                <a:gd name="T92" fmla="*/ 948 w 978"/>
                <a:gd name="T93" fmla="*/ 708 h 1381"/>
                <a:gd name="T94" fmla="*/ 966 w 978"/>
                <a:gd name="T95" fmla="*/ 720 h 1381"/>
                <a:gd name="T96" fmla="*/ 504 w 978"/>
                <a:gd name="T97" fmla="*/ 1381 h 13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78"/>
                <a:gd name="T148" fmla="*/ 0 h 1381"/>
                <a:gd name="T149" fmla="*/ 978 w 978"/>
                <a:gd name="T150" fmla="*/ 1381 h 138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78" h="1381">
                  <a:moveTo>
                    <a:pt x="504" y="1381"/>
                  </a:moveTo>
                  <a:lnTo>
                    <a:pt x="492" y="1369"/>
                  </a:lnTo>
                  <a:lnTo>
                    <a:pt x="474" y="1357"/>
                  </a:lnTo>
                  <a:lnTo>
                    <a:pt x="456" y="1345"/>
                  </a:lnTo>
                  <a:lnTo>
                    <a:pt x="438" y="1333"/>
                  </a:lnTo>
                  <a:lnTo>
                    <a:pt x="420" y="1315"/>
                  </a:lnTo>
                  <a:lnTo>
                    <a:pt x="408" y="1302"/>
                  </a:lnTo>
                  <a:lnTo>
                    <a:pt x="390" y="1284"/>
                  </a:lnTo>
                  <a:lnTo>
                    <a:pt x="372" y="1272"/>
                  </a:lnTo>
                  <a:lnTo>
                    <a:pt x="360" y="1254"/>
                  </a:lnTo>
                  <a:lnTo>
                    <a:pt x="342" y="1242"/>
                  </a:lnTo>
                  <a:lnTo>
                    <a:pt x="330" y="1224"/>
                  </a:lnTo>
                  <a:lnTo>
                    <a:pt x="318" y="1212"/>
                  </a:lnTo>
                  <a:lnTo>
                    <a:pt x="300" y="1194"/>
                  </a:lnTo>
                  <a:lnTo>
                    <a:pt x="288" y="1176"/>
                  </a:lnTo>
                  <a:lnTo>
                    <a:pt x="276" y="1158"/>
                  </a:lnTo>
                  <a:lnTo>
                    <a:pt x="258" y="1146"/>
                  </a:lnTo>
                  <a:lnTo>
                    <a:pt x="246" y="1128"/>
                  </a:lnTo>
                  <a:lnTo>
                    <a:pt x="234" y="1110"/>
                  </a:lnTo>
                  <a:lnTo>
                    <a:pt x="222" y="1092"/>
                  </a:lnTo>
                  <a:lnTo>
                    <a:pt x="210" y="1074"/>
                  </a:lnTo>
                  <a:lnTo>
                    <a:pt x="198" y="1056"/>
                  </a:lnTo>
                  <a:lnTo>
                    <a:pt x="186" y="1038"/>
                  </a:lnTo>
                  <a:lnTo>
                    <a:pt x="174" y="1020"/>
                  </a:lnTo>
                  <a:lnTo>
                    <a:pt x="162" y="1002"/>
                  </a:lnTo>
                  <a:lnTo>
                    <a:pt x="156" y="984"/>
                  </a:lnTo>
                  <a:lnTo>
                    <a:pt x="144" y="960"/>
                  </a:lnTo>
                  <a:lnTo>
                    <a:pt x="132" y="942"/>
                  </a:lnTo>
                  <a:lnTo>
                    <a:pt x="126" y="924"/>
                  </a:lnTo>
                  <a:lnTo>
                    <a:pt x="114" y="906"/>
                  </a:lnTo>
                  <a:lnTo>
                    <a:pt x="108" y="888"/>
                  </a:lnTo>
                  <a:lnTo>
                    <a:pt x="96" y="864"/>
                  </a:lnTo>
                  <a:lnTo>
                    <a:pt x="90" y="846"/>
                  </a:lnTo>
                  <a:lnTo>
                    <a:pt x="78" y="828"/>
                  </a:lnTo>
                  <a:lnTo>
                    <a:pt x="72" y="804"/>
                  </a:lnTo>
                  <a:lnTo>
                    <a:pt x="66" y="786"/>
                  </a:lnTo>
                  <a:lnTo>
                    <a:pt x="60" y="762"/>
                  </a:lnTo>
                  <a:lnTo>
                    <a:pt x="54" y="744"/>
                  </a:lnTo>
                  <a:lnTo>
                    <a:pt x="48" y="726"/>
                  </a:lnTo>
                  <a:lnTo>
                    <a:pt x="42" y="702"/>
                  </a:lnTo>
                  <a:lnTo>
                    <a:pt x="36" y="684"/>
                  </a:lnTo>
                  <a:lnTo>
                    <a:pt x="30" y="660"/>
                  </a:lnTo>
                  <a:lnTo>
                    <a:pt x="24" y="642"/>
                  </a:lnTo>
                  <a:lnTo>
                    <a:pt x="24" y="618"/>
                  </a:lnTo>
                  <a:lnTo>
                    <a:pt x="18" y="600"/>
                  </a:lnTo>
                  <a:lnTo>
                    <a:pt x="12" y="576"/>
                  </a:lnTo>
                  <a:lnTo>
                    <a:pt x="12" y="552"/>
                  </a:lnTo>
                  <a:lnTo>
                    <a:pt x="6" y="534"/>
                  </a:lnTo>
                  <a:lnTo>
                    <a:pt x="6" y="510"/>
                  </a:lnTo>
                  <a:lnTo>
                    <a:pt x="6" y="492"/>
                  </a:lnTo>
                  <a:lnTo>
                    <a:pt x="0" y="468"/>
                  </a:lnTo>
                  <a:lnTo>
                    <a:pt x="0" y="450"/>
                  </a:lnTo>
                  <a:lnTo>
                    <a:pt x="0" y="426"/>
                  </a:lnTo>
                  <a:lnTo>
                    <a:pt x="0" y="402"/>
                  </a:lnTo>
                  <a:lnTo>
                    <a:pt x="0" y="384"/>
                  </a:lnTo>
                  <a:lnTo>
                    <a:pt x="0" y="360"/>
                  </a:lnTo>
                  <a:lnTo>
                    <a:pt x="0" y="342"/>
                  </a:lnTo>
                  <a:lnTo>
                    <a:pt x="0" y="318"/>
                  </a:lnTo>
                  <a:lnTo>
                    <a:pt x="0" y="294"/>
                  </a:lnTo>
                  <a:lnTo>
                    <a:pt x="6" y="276"/>
                  </a:lnTo>
                  <a:lnTo>
                    <a:pt x="6" y="252"/>
                  </a:lnTo>
                  <a:lnTo>
                    <a:pt x="6" y="234"/>
                  </a:lnTo>
                  <a:lnTo>
                    <a:pt x="12" y="210"/>
                  </a:lnTo>
                  <a:lnTo>
                    <a:pt x="12" y="192"/>
                  </a:lnTo>
                  <a:lnTo>
                    <a:pt x="18" y="168"/>
                  </a:lnTo>
                  <a:lnTo>
                    <a:pt x="24" y="144"/>
                  </a:lnTo>
                  <a:lnTo>
                    <a:pt x="24" y="126"/>
                  </a:lnTo>
                  <a:lnTo>
                    <a:pt x="30" y="102"/>
                  </a:lnTo>
                  <a:lnTo>
                    <a:pt x="36" y="84"/>
                  </a:lnTo>
                  <a:lnTo>
                    <a:pt x="42" y="60"/>
                  </a:lnTo>
                  <a:lnTo>
                    <a:pt x="48" y="42"/>
                  </a:lnTo>
                  <a:lnTo>
                    <a:pt x="54" y="24"/>
                  </a:lnTo>
                  <a:lnTo>
                    <a:pt x="60" y="0"/>
                  </a:lnTo>
                  <a:lnTo>
                    <a:pt x="822" y="246"/>
                  </a:lnTo>
                  <a:lnTo>
                    <a:pt x="822" y="258"/>
                  </a:lnTo>
                  <a:lnTo>
                    <a:pt x="822" y="264"/>
                  </a:lnTo>
                  <a:lnTo>
                    <a:pt x="816" y="270"/>
                  </a:lnTo>
                  <a:lnTo>
                    <a:pt x="816" y="276"/>
                  </a:lnTo>
                  <a:lnTo>
                    <a:pt x="816" y="288"/>
                  </a:lnTo>
                  <a:lnTo>
                    <a:pt x="810" y="294"/>
                  </a:lnTo>
                  <a:lnTo>
                    <a:pt x="810" y="300"/>
                  </a:lnTo>
                  <a:lnTo>
                    <a:pt x="810" y="306"/>
                  </a:lnTo>
                  <a:lnTo>
                    <a:pt x="810" y="312"/>
                  </a:lnTo>
                  <a:lnTo>
                    <a:pt x="804" y="324"/>
                  </a:lnTo>
                  <a:lnTo>
                    <a:pt x="804" y="330"/>
                  </a:lnTo>
                  <a:lnTo>
                    <a:pt x="804" y="336"/>
                  </a:lnTo>
                  <a:lnTo>
                    <a:pt x="804" y="342"/>
                  </a:lnTo>
                  <a:lnTo>
                    <a:pt x="804" y="354"/>
                  </a:lnTo>
                  <a:lnTo>
                    <a:pt x="804" y="360"/>
                  </a:lnTo>
                  <a:lnTo>
                    <a:pt x="804" y="366"/>
                  </a:lnTo>
                  <a:lnTo>
                    <a:pt x="804" y="372"/>
                  </a:lnTo>
                  <a:lnTo>
                    <a:pt x="804" y="384"/>
                  </a:lnTo>
                  <a:lnTo>
                    <a:pt x="804" y="390"/>
                  </a:lnTo>
                  <a:lnTo>
                    <a:pt x="804" y="396"/>
                  </a:lnTo>
                  <a:lnTo>
                    <a:pt x="804" y="408"/>
                  </a:lnTo>
                  <a:lnTo>
                    <a:pt x="804" y="414"/>
                  </a:lnTo>
                  <a:lnTo>
                    <a:pt x="804" y="420"/>
                  </a:lnTo>
                  <a:lnTo>
                    <a:pt x="804" y="426"/>
                  </a:lnTo>
                  <a:lnTo>
                    <a:pt x="804" y="438"/>
                  </a:lnTo>
                  <a:lnTo>
                    <a:pt x="804" y="444"/>
                  </a:lnTo>
                  <a:lnTo>
                    <a:pt x="810" y="450"/>
                  </a:lnTo>
                  <a:lnTo>
                    <a:pt x="810" y="456"/>
                  </a:lnTo>
                  <a:lnTo>
                    <a:pt x="810" y="462"/>
                  </a:lnTo>
                  <a:lnTo>
                    <a:pt x="810" y="474"/>
                  </a:lnTo>
                  <a:lnTo>
                    <a:pt x="816" y="480"/>
                  </a:lnTo>
                  <a:lnTo>
                    <a:pt x="816" y="486"/>
                  </a:lnTo>
                  <a:lnTo>
                    <a:pt x="816" y="492"/>
                  </a:lnTo>
                  <a:lnTo>
                    <a:pt x="822" y="504"/>
                  </a:lnTo>
                  <a:lnTo>
                    <a:pt x="822" y="510"/>
                  </a:lnTo>
                  <a:lnTo>
                    <a:pt x="822" y="516"/>
                  </a:lnTo>
                  <a:lnTo>
                    <a:pt x="828" y="522"/>
                  </a:lnTo>
                  <a:lnTo>
                    <a:pt x="828" y="528"/>
                  </a:lnTo>
                  <a:lnTo>
                    <a:pt x="828" y="540"/>
                  </a:lnTo>
                  <a:lnTo>
                    <a:pt x="834" y="546"/>
                  </a:lnTo>
                  <a:lnTo>
                    <a:pt x="834" y="552"/>
                  </a:lnTo>
                  <a:lnTo>
                    <a:pt x="840" y="558"/>
                  </a:lnTo>
                  <a:lnTo>
                    <a:pt x="840" y="564"/>
                  </a:lnTo>
                  <a:lnTo>
                    <a:pt x="846" y="570"/>
                  </a:lnTo>
                  <a:lnTo>
                    <a:pt x="852" y="576"/>
                  </a:lnTo>
                  <a:lnTo>
                    <a:pt x="852" y="588"/>
                  </a:lnTo>
                  <a:lnTo>
                    <a:pt x="858" y="594"/>
                  </a:lnTo>
                  <a:lnTo>
                    <a:pt x="858" y="600"/>
                  </a:lnTo>
                  <a:lnTo>
                    <a:pt x="864" y="606"/>
                  </a:lnTo>
                  <a:lnTo>
                    <a:pt x="870" y="612"/>
                  </a:lnTo>
                  <a:lnTo>
                    <a:pt x="870" y="618"/>
                  </a:lnTo>
                  <a:lnTo>
                    <a:pt x="876" y="624"/>
                  </a:lnTo>
                  <a:lnTo>
                    <a:pt x="882" y="630"/>
                  </a:lnTo>
                  <a:lnTo>
                    <a:pt x="882" y="636"/>
                  </a:lnTo>
                  <a:lnTo>
                    <a:pt x="888" y="642"/>
                  </a:lnTo>
                  <a:lnTo>
                    <a:pt x="894" y="648"/>
                  </a:lnTo>
                  <a:lnTo>
                    <a:pt x="900" y="654"/>
                  </a:lnTo>
                  <a:lnTo>
                    <a:pt x="900" y="660"/>
                  </a:lnTo>
                  <a:lnTo>
                    <a:pt x="906" y="666"/>
                  </a:lnTo>
                  <a:lnTo>
                    <a:pt x="912" y="672"/>
                  </a:lnTo>
                  <a:lnTo>
                    <a:pt x="918" y="678"/>
                  </a:lnTo>
                  <a:lnTo>
                    <a:pt x="924" y="684"/>
                  </a:lnTo>
                  <a:lnTo>
                    <a:pt x="930" y="690"/>
                  </a:lnTo>
                  <a:lnTo>
                    <a:pt x="936" y="696"/>
                  </a:lnTo>
                  <a:lnTo>
                    <a:pt x="942" y="702"/>
                  </a:lnTo>
                  <a:lnTo>
                    <a:pt x="948" y="708"/>
                  </a:lnTo>
                  <a:lnTo>
                    <a:pt x="954" y="714"/>
                  </a:lnTo>
                  <a:lnTo>
                    <a:pt x="960" y="720"/>
                  </a:lnTo>
                  <a:lnTo>
                    <a:pt x="966" y="720"/>
                  </a:lnTo>
                  <a:lnTo>
                    <a:pt x="972" y="726"/>
                  </a:lnTo>
                  <a:lnTo>
                    <a:pt x="978" y="732"/>
                  </a:lnTo>
                  <a:lnTo>
                    <a:pt x="504" y="1381"/>
                  </a:lnTo>
                  <a:close/>
                </a:path>
              </a:pathLst>
            </a:custGeom>
            <a:grpFill/>
            <a:ln w="9525">
              <a:noFill/>
              <a:round/>
              <a:headEnd/>
              <a:tailEnd/>
            </a:ln>
          </p:spPr>
          <p:txBody>
            <a:bodyPr/>
            <a:lstStyle/>
            <a:p>
              <a:pPr defTabSz="1215913" fontAlgn="auto">
                <a:spcBef>
                  <a:spcPts val="0"/>
                </a:spcBef>
                <a:spcAft>
                  <a:spcPts val="0"/>
                </a:spcAft>
                <a:defRPr/>
              </a:pPr>
              <a:endParaRPr lang="en-US" sz="1300" kern="0" dirty="0">
                <a:solidFill>
                  <a:srgbClr val="FFFFFF">
                    <a:lumMod val="95000"/>
                  </a:srgbClr>
                </a:solidFill>
                <a:latin typeface="Corbel"/>
              </a:endParaRPr>
            </a:p>
          </p:txBody>
        </p:sp>
        <p:sp>
          <p:nvSpPr>
            <p:cNvPr id="35" name="Rectangle 19"/>
            <p:cNvSpPr>
              <a:spLocks noChangeArrowheads="1"/>
            </p:cNvSpPr>
            <p:nvPr/>
          </p:nvSpPr>
          <p:spPr bwMode="auto">
            <a:xfrm>
              <a:off x="1555" y="2481"/>
              <a:ext cx="727" cy="207"/>
            </a:xfrm>
            <a:prstGeom prst="rect">
              <a:avLst/>
            </a:prstGeom>
            <a:noFill/>
            <a:ln>
              <a:noFill/>
            </a:ln>
          </p:spPr>
          <p:txBody>
            <a:bodyPr wrap="none" lIns="0" tIns="0" rIns="0" bIns="0">
              <a:spAutoFit/>
            </a:bodyPr>
            <a:lstStyle/>
            <a:p>
              <a:pPr defTabSz="1215913" fontAlgn="auto">
                <a:spcBef>
                  <a:spcPts val="0"/>
                </a:spcBef>
                <a:spcAft>
                  <a:spcPts val="0"/>
                </a:spcAft>
                <a:defRPr/>
              </a:pPr>
              <a:r>
                <a:rPr lang="en-US" altLang="ja-JP" sz="2100" b="1" kern="0" dirty="0">
                  <a:solidFill>
                    <a:srgbClr val="FFFFFF">
                      <a:lumMod val="95000"/>
                    </a:srgbClr>
                  </a:solidFill>
                  <a:latin typeface="Corbel"/>
                  <a:ea typeface="MS PGothic" pitchFamily="34" charset="-128"/>
                </a:rPr>
                <a:t>Corporations</a:t>
              </a:r>
            </a:p>
          </p:txBody>
        </p:sp>
      </p:grpSp>
      <p:sp>
        <p:nvSpPr>
          <p:cNvPr id="36" name="Text Box 20"/>
          <p:cNvSpPr txBox="1">
            <a:spLocks noChangeArrowheads="1"/>
          </p:cNvSpPr>
          <p:nvPr/>
        </p:nvSpPr>
        <p:spPr bwMode="auto">
          <a:xfrm>
            <a:off x="5286798" y="3200521"/>
            <a:ext cx="1929395" cy="47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96" tIns="60897" rIns="121796" bIns="60897">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1215913" eaLnBrk="1" hangingPunct="1">
              <a:spcBef>
                <a:spcPct val="50000"/>
              </a:spcBef>
              <a:defRPr/>
            </a:pPr>
            <a:endParaRPr lang="en-US" dirty="0">
              <a:solidFill>
                <a:srgbClr val="000000"/>
              </a:solidFill>
              <a:latin typeface="Corbel"/>
              <a:ea typeface="MS PGothic" pitchFamily="34" charset="-128"/>
            </a:endParaRPr>
          </a:p>
        </p:txBody>
      </p:sp>
      <p:sp>
        <p:nvSpPr>
          <p:cNvPr id="38" name="Text Box 21"/>
          <p:cNvSpPr txBox="1">
            <a:spLocks noChangeArrowheads="1"/>
          </p:cNvSpPr>
          <p:nvPr/>
        </p:nvSpPr>
        <p:spPr bwMode="auto">
          <a:xfrm>
            <a:off x="4591835" y="3106923"/>
            <a:ext cx="3352642" cy="98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96" tIns="60897" rIns="121796" bIns="60897">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1215913" eaLnBrk="1" hangingPunct="1">
              <a:spcBef>
                <a:spcPct val="50000"/>
              </a:spcBef>
              <a:defRPr/>
            </a:pPr>
            <a:r>
              <a:rPr lang="en-US" altLang="ja-JP" sz="2800" b="1" dirty="0">
                <a:solidFill>
                  <a:srgbClr val="0000FF"/>
                </a:solidFill>
                <a:latin typeface="Corbel"/>
                <a:ea typeface="MS PGothic" pitchFamily="34" charset="-128"/>
              </a:rPr>
              <a:t>The Millennium </a:t>
            </a:r>
            <a:br>
              <a:rPr lang="en-US" altLang="ja-JP" sz="2800" b="1" dirty="0">
                <a:solidFill>
                  <a:srgbClr val="0000FF"/>
                </a:solidFill>
                <a:latin typeface="Corbel"/>
                <a:ea typeface="MS PGothic" pitchFamily="34" charset="-128"/>
              </a:rPr>
            </a:br>
            <a:r>
              <a:rPr lang="en-US" altLang="ja-JP" sz="2800" b="1" dirty="0">
                <a:solidFill>
                  <a:srgbClr val="0000FF"/>
                </a:solidFill>
                <a:latin typeface="Corbel"/>
                <a:ea typeface="MS PGothic" pitchFamily="34" charset="-128"/>
              </a:rPr>
              <a:t>Project</a:t>
            </a:r>
          </a:p>
        </p:txBody>
      </p:sp>
    </p:spTree>
    <p:extLst>
      <p:ext uri="{BB962C8B-B14F-4D97-AF65-F5344CB8AC3E}">
        <p14:creationId xmlns:p14="http://schemas.microsoft.com/office/powerpoint/2010/main" val="196826815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1+#ppt_w/2"/>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0-#ppt_w/2"/>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0-#ppt_w/2"/>
                                          </p:val>
                                        </p:tav>
                                        <p:tav tm="100000">
                                          <p:val>
                                            <p:strVal val="#ppt_x"/>
                                          </p:val>
                                        </p:tav>
                                      </p:tavLst>
                                    </p:anim>
                                    <p:anim calcmode="lin" valueType="num">
                                      <p:cBhvr additive="base">
                                        <p:cTn id="32"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4294"/>
                                        </p:tgtEl>
                                        <p:attrNameLst>
                                          <p:attrName>style.visibility</p:attrName>
                                        </p:attrNameLst>
                                      </p:cBhvr>
                                      <p:to>
                                        <p:strVal val="visible"/>
                                      </p:to>
                                    </p:set>
                                    <p:anim calcmode="lin" valueType="num">
                                      <p:cBhvr additive="base">
                                        <p:cTn id="37" dur="500" fill="hold"/>
                                        <p:tgtEl>
                                          <p:spTgt spid="54294"/>
                                        </p:tgtEl>
                                        <p:attrNameLst>
                                          <p:attrName>ppt_x</p:attrName>
                                        </p:attrNameLst>
                                      </p:cBhvr>
                                      <p:tavLst>
                                        <p:tav tm="0">
                                          <p:val>
                                            <p:strVal val="0-#ppt_w/2"/>
                                          </p:val>
                                        </p:tav>
                                        <p:tav tm="100000">
                                          <p:val>
                                            <p:strVal val="#ppt_x"/>
                                          </p:val>
                                        </p:tav>
                                      </p:tavLst>
                                    </p:anim>
                                    <p:anim calcmode="lin" valueType="num">
                                      <p:cBhvr additive="base">
                                        <p:cTn id="38" dur="500" fill="hold"/>
                                        <p:tgtEl>
                                          <p:spTgt spid="542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9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3175" y="1785"/>
            <a:ext cx="10159472" cy="1220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64" tIns="60882" rIns="121764" bIns="60882" anchor="ctr"/>
          <a:lstStyle>
            <a:lvl1pPr eaLnBrk="0" hangingPunct="0">
              <a:spcBef>
                <a:spcPct val="20000"/>
              </a:spcBef>
              <a:buFont typeface="Arial" pitchFamily="34" charset="0"/>
              <a:buChar char="•"/>
              <a:defRPr sz="4300">
                <a:solidFill>
                  <a:schemeClr val="tx1"/>
                </a:solidFill>
                <a:latin typeface="Calibri" pitchFamily="34" charset="0"/>
              </a:defRPr>
            </a:lvl1pPr>
            <a:lvl2pPr marL="742950" indent="-285750" eaLnBrk="0" hangingPunct="0">
              <a:spcBef>
                <a:spcPct val="20000"/>
              </a:spcBef>
              <a:buFont typeface="Arial" pitchFamily="34" charset="0"/>
              <a:buChar char="–"/>
              <a:defRPr sz="3700">
                <a:solidFill>
                  <a:schemeClr val="tx1"/>
                </a:solidFill>
                <a:latin typeface="Calibri" pitchFamily="34" charset="0"/>
              </a:defRPr>
            </a:lvl2pPr>
            <a:lvl3pPr marL="1143000" indent="-228600" eaLnBrk="0" hangingPunct="0">
              <a:spcBef>
                <a:spcPct val="20000"/>
              </a:spcBef>
              <a:buFont typeface="Arial" pitchFamily="34" charset="0"/>
              <a:buChar char="•"/>
              <a:defRPr sz="3200">
                <a:solidFill>
                  <a:schemeClr val="tx1"/>
                </a:solidFill>
                <a:latin typeface="Calibri" pitchFamily="34" charset="0"/>
              </a:defRPr>
            </a:lvl3pPr>
            <a:lvl4pPr marL="1600200" indent="-228600" eaLnBrk="0" hangingPunct="0">
              <a:spcBef>
                <a:spcPct val="20000"/>
              </a:spcBef>
              <a:buFont typeface="Arial" pitchFamily="34" charset="0"/>
              <a:buChar char="–"/>
              <a:defRPr sz="2700">
                <a:solidFill>
                  <a:schemeClr val="tx1"/>
                </a:solidFill>
                <a:latin typeface="Calibri" pitchFamily="34" charset="0"/>
              </a:defRPr>
            </a:lvl4pPr>
            <a:lvl5pPr marL="2057400" indent="-228600" eaLnBrk="0" hangingPunct="0">
              <a:spcBef>
                <a:spcPct val="20000"/>
              </a:spcBef>
              <a:buFont typeface="Arial" pitchFamily="34" charset="0"/>
              <a:buChar char="»"/>
              <a:defRPr sz="2700">
                <a:solidFill>
                  <a:schemeClr val="tx1"/>
                </a:solidFill>
                <a:latin typeface="Calibri" pitchFamily="34" charset="0"/>
              </a:defRPr>
            </a:lvl5pPr>
            <a:lvl6pPr marL="2514600" indent="-228600" defTabSz="1219200" eaLnBrk="0" fontAlgn="base" hangingPunct="0">
              <a:spcBef>
                <a:spcPct val="20000"/>
              </a:spcBef>
              <a:spcAft>
                <a:spcPct val="0"/>
              </a:spcAft>
              <a:buFont typeface="Arial" pitchFamily="34" charset="0"/>
              <a:buChar char="»"/>
              <a:defRPr sz="2700">
                <a:solidFill>
                  <a:schemeClr val="tx1"/>
                </a:solidFill>
                <a:latin typeface="Calibri" pitchFamily="34" charset="0"/>
              </a:defRPr>
            </a:lvl6pPr>
            <a:lvl7pPr marL="2971800" indent="-228600" defTabSz="1219200" eaLnBrk="0" fontAlgn="base" hangingPunct="0">
              <a:spcBef>
                <a:spcPct val="20000"/>
              </a:spcBef>
              <a:spcAft>
                <a:spcPct val="0"/>
              </a:spcAft>
              <a:buFont typeface="Arial" pitchFamily="34" charset="0"/>
              <a:buChar char="»"/>
              <a:defRPr sz="2700">
                <a:solidFill>
                  <a:schemeClr val="tx1"/>
                </a:solidFill>
                <a:latin typeface="Calibri" pitchFamily="34" charset="0"/>
              </a:defRPr>
            </a:lvl7pPr>
            <a:lvl8pPr marL="3429000" indent="-228600" defTabSz="1219200" eaLnBrk="0" fontAlgn="base" hangingPunct="0">
              <a:spcBef>
                <a:spcPct val="20000"/>
              </a:spcBef>
              <a:spcAft>
                <a:spcPct val="0"/>
              </a:spcAft>
              <a:buFont typeface="Arial" pitchFamily="34" charset="0"/>
              <a:buChar char="»"/>
              <a:defRPr sz="2700">
                <a:solidFill>
                  <a:schemeClr val="tx1"/>
                </a:solidFill>
                <a:latin typeface="Calibri" pitchFamily="34" charset="0"/>
              </a:defRPr>
            </a:lvl8pPr>
            <a:lvl9pPr marL="3886200" indent="-228600" defTabSz="1219200" eaLnBrk="0" fontAlgn="base" hangingPunct="0">
              <a:spcBef>
                <a:spcPct val="20000"/>
              </a:spcBef>
              <a:spcAft>
                <a:spcPct val="0"/>
              </a:spcAft>
              <a:buFont typeface="Arial" pitchFamily="34" charset="0"/>
              <a:buChar char="»"/>
              <a:defRPr sz="2700">
                <a:solidFill>
                  <a:schemeClr val="tx1"/>
                </a:solidFill>
                <a:latin typeface="Calibri" pitchFamily="34" charset="0"/>
              </a:defRPr>
            </a:lvl9pPr>
          </a:lstStyle>
          <a:p>
            <a:pPr algn="ctr" defTabSz="1215913">
              <a:spcBef>
                <a:spcPct val="0"/>
              </a:spcBef>
              <a:buNone/>
            </a:pPr>
            <a:r>
              <a:rPr lang="en-US" altLang="en-US" sz="4400" b="1" i="1" dirty="0">
                <a:solidFill>
                  <a:srgbClr val="0000FF"/>
                </a:solidFill>
                <a:ea typeface="MS PGothic" pitchFamily="34" charset="-128"/>
                <a:cs typeface="Arial" pitchFamily="34" charset="0"/>
              </a:rPr>
              <a:t>65 Nodes...and two regional networks in Europe and Latin America</a:t>
            </a:r>
            <a:endParaRPr lang="en-US" altLang="en-US" sz="4400" i="1" dirty="0">
              <a:solidFill>
                <a:srgbClr val="10253F"/>
              </a:solidFill>
              <a:ea typeface="MS PGothic" pitchFamily="34" charset="-128"/>
              <a:cs typeface="Arial" pitchFamily="34" charset="0"/>
            </a:endParaRPr>
          </a:p>
        </p:txBody>
      </p:sp>
      <p:sp>
        <p:nvSpPr>
          <p:cNvPr id="145411" name="Rectangle 3"/>
          <p:cNvSpPr>
            <a:spLocks noChangeArrowheads="1"/>
          </p:cNvSpPr>
          <p:nvPr/>
        </p:nvSpPr>
        <p:spPr bwMode="auto">
          <a:xfrm>
            <a:off x="3175" y="5826467"/>
            <a:ext cx="12192000" cy="68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64" tIns="60882" rIns="121764" bIns="60882"/>
          <a:lstStyle>
            <a:lvl1pPr marL="342900" indent="-342900" eaLnBrk="0" hangingPunct="0">
              <a:spcBef>
                <a:spcPct val="20000"/>
              </a:spcBef>
              <a:buFont typeface="Arial" pitchFamily="34" charset="0"/>
              <a:buChar char="•"/>
              <a:defRPr sz="4300">
                <a:solidFill>
                  <a:schemeClr val="tx1"/>
                </a:solidFill>
                <a:latin typeface="Calibri" pitchFamily="34" charset="0"/>
              </a:defRPr>
            </a:lvl1pPr>
            <a:lvl2pPr marL="152400" indent="7938" eaLnBrk="0" hangingPunct="0">
              <a:spcBef>
                <a:spcPct val="20000"/>
              </a:spcBef>
              <a:buFont typeface="Arial" pitchFamily="34" charset="0"/>
              <a:buChar char="–"/>
              <a:defRPr sz="3700">
                <a:solidFill>
                  <a:schemeClr val="tx1"/>
                </a:solidFill>
                <a:latin typeface="Calibri" pitchFamily="34" charset="0"/>
              </a:defRPr>
            </a:lvl2pPr>
            <a:lvl3pPr marL="1143000" indent="-228600" eaLnBrk="0" hangingPunct="0">
              <a:spcBef>
                <a:spcPct val="20000"/>
              </a:spcBef>
              <a:buFont typeface="Arial" pitchFamily="34" charset="0"/>
              <a:buChar char="•"/>
              <a:defRPr sz="3200">
                <a:solidFill>
                  <a:schemeClr val="tx1"/>
                </a:solidFill>
                <a:latin typeface="Calibri" pitchFamily="34" charset="0"/>
              </a:defRPr>
            </a:lvl3pPr>
            <a:lvl4pPr marL="1600200" indent="-228600" eaLnBrk="0" hangingPunct="0">
              <a:spcBef>
                <a:spcPct val="20000"/>
              </a:spcBef>
              <a:buFont typeface="Arial" pitchFamily="34" charset="0"/>
              <a:buChar char="–"/>
              <a:defRPr sz="2700">
                <a:solidFill>
                  <a:schemeClr val="tx1"/>
                </a:solidFill>
                <a:latin typeface="Calibri" pitchFamily="34" charset="0"/>
              </a:defRPr>
            </a:lvl4pPr>
            <a:lvl5pPr marL="2057400" indent="-228600" eaLnBrk="0" hangingPunct="0">
              <a:spcBef>
                <a:spcPct val="20000"/>
              </a:spcBef>
              <a:buFont typeface="Arial" pitchFamily="34" charset="0"/>
              <a:buChar char="»"/>
              <a:defRPr sz="2700">
                <a:solidFill>
                  <a:schemeClr val="tx1"/>
                </a:solidFill>
                <a:latin typeface="Calibri" pitchFamily="34" charset="0"/>
              </a:defRPr>
            </a:lvl5pPr>
            <a:lvl6pPr marL="2514600" indent="-228600" defTabSz="1219200" eaLnBrk="0" fontAlgn="base" hangingPunct="0">
              <a:spcBef>
                <a:spcPct val="20000"/>
              </a:spcBef>
              <a:spcAft>
                <a:spcPct val="0"/>
              </a:spcAft>
              <a:buFont typeface="Arial" pitchFamily="34" charset="0"/>
              <a:buChar char="»"/>
              <a:defRPr sz="2700">
                <a:solidFill>
                  <a:schemeClr val="tx1"/>
                </a:solidFill>
                <a:latin typeface="Calibri" pitchFamily="34" charset="0"/>
              </a:defRPr>
            </a:lvl6pPr>
            <a:lvl7pPr marL="2971800" indent="-228600" defTabSz="1219200" eaLnBrk="0" fontAlgn="base" hangingPunct="0">
              <a:spcBef>
                <a:spcPct val="20000"/>
              </a:spcBef>
              <a:spcAft>
                <a:spcPct val="0"/>
              </a:spcAft>
              <a:buFont typeface="Arial" pitchFamily="34" charset="0"/>
              <a:buChar char="»"/>
              <a:defRPr sz="2700">
                <a:solidFill>
                  <a:schemeClr val="tx1"/>
                </a:solidFill>
                <a:latin typeface="Calibri" pitchFamily="34" charset="0"/>
              </a:defRPr>
            </a:lvl7pPr>
            <a:lvl8pPr marL="3429000" indent="-228600" defTabSz="1219200" eaLnBrk="0" fontAlgn="base" hangingPunct="0">
              <a:spcBef>
                <a:spcPct val="20000"/>
              </a:spcBef>
              <a:spcAft>
                <a:spcPct val="0"/>
              </a:spcAft>
              <a:buFont typeface="Arial" pitchFamily="34" charset="0"/>
              <a:buChar char="»"/>
              <a:defRPr sz="2700">
                <a:solidFill>
                  <a:schemeClr val="tx1"/>
                </a:solidFill>
                <a:latin typeface="Calibri" pitchFamily="34" charset="0"/>
              </a:defRPr>
            </a:lvl8pPr>
            <a:lvl9pPr marL="3886200" indent="-228600" defTabSz="1219200" eaLnBrk="0" fontAlgn="base" hangingPunct="0">
              <a:spcBef>
                <a:spcPct val="20000"/>
              </a:spcBef>
              <a:spcAft>
                <a:spcPct val="0"/>
              </a:spcAft>
              <a:buFont typeface="Arial" pitchFamily="34" charset="0"/>
              <a:buChar char="»"/>
              <a:defRPr sz="2700">
                <a:solidFill>
                  <a:schemeClr val="tx1"/>
                </a:solidFill>
                <a:latin typeface="Calibri" pitchFamily="34" charset="0"/>
              </a:defRPr>
            </a:lvl9pPr>
          </a:lstStyle>
          <a:p>
            <a:pPr marL="152174" lvl="1" indent="7936" defTabSz="1215913">
              <a:buNone/>
            </a:pPr>
            <a:r>
              <a:rPr lang="en-US" altLang="en-US" sz="2400" dirty="0">
                <a:solidFill>
                  <a:srgbClr val="000000"/>
                </a:solidFill>
                <a:ea typeface="MS PGothic" pitchFamily="34" charset="-128"/>
                <a:cs typeface="Arial" pitchFamily="34" charset="0"/>
              </a:rPr>
              <a:t>Nodes identify participants, translate questionnaires and reports, and conduct interviews, special research, workshops, symposiums, and advanced training.</a:t>
            </a:r>
          </a:p>
        </p:txBody>
      </p:sp>
      <p:sp>
        <p:nvSpPr>
          <p:cNvPr id="100358" name="Rectangle 6"/>
          <p:cNvSpPr>
            <a:spLocks noChangeArrowheads="1"/>
          </p:cNvSpPr>
          <p:nvPr/>
        </p:nvSpPr>
        <p:spPr bwMode="auto">
          <a:xfrm>
            <a:off x="256962" y="1172687"/>
            <a:ext cx="9713185" cy="49231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21796" tIns="60897" rIns="121796" bIns="60897">
            <a:spAutoFit/>
          </a:bodyPr>
          <a:lstStyle>
            <a:lvl1pPr eaLnBrk="0" hangingPunct="0">
              <a:defRPr sz="2400">
                <a:solidFill>
                  <a:schemeClr val="tx1"/>
                </a:solidFill>
                <a:latin typeface="Calibri" pitchFamily="34" charset="0"/>
                <a:cs typeface="Arial" charset="0"/>
              </a:defRPr>
            </a:lvl1pPr>
            <a:lvl2pPr eaLnBrk="0" hangingPunct="0">
              <a:defRPr sz="2400">
                <a:solidFill>
                  <a:schemeClr val="tx1"/>
                </a:solidFill>
                <a:latin typeface="Calibri" pitchFamily="34" charset="0"/>
                <a:cs typeface="Arial" charset="0"/>
              </a:defRPr>
            </a:lvl2pPr>
            <a:lvl3pPr eaLnBrk="0" hangingPunct="0">
              <a:defRPr sz="2400">
                <a:solidFill>
                  <a:schemeClr val="tx1"/>
                </a:solidFill>
                <a:latin typeface="Calibri" pitchFamily="34" charset="0"/>
                <a:cs typeface="Arial" charset="0"/>
              </a:defRPr>
            </a:lvl3pPr>
            <a:lvl4pPr eaLnBrk="0" hangingPunct="0">
              <a:defRPr sz="2400">
                <a:solidFill>
                  <a:schemeClr val="tx1"/>
                </a:solidFill>
                <a:latin typeface="Calibri" pitchFamily="34" charset="0"/>
                <a:cs typeface="Arial" charset="0"/>
              </a:defRPr>
            </a:lvl4pPr>
            <a:lvl5pPr eaLnBrk="0" hangingPunct="0">
              <a:defRPr sz="2400">
                <a:solidFill>
                  <a:schemeClr val="tx1"/>
                </a:solidFill>
                <a:latin typeface="Calibri" pitchFamily="34" charset="0"/>
                <a:cs typeface="Arial" charset="0"/>
              </a:defRPr>
            </a:lvl5pPr>
            <a:lvl6pPr marL="2895600" indent="-609600" eaLnBrk="0" fontAlgn="base" hangingPunct="0">
              <a:spcBef>
                <a:spcPct val="0"/>
              </a:spcBef>
              <a:spcAft>
                <a:spcPct val="0"/>
              </a:spcAft>
              <a:defRPr sz="2400">
                <a:solidFill>
                  <a:schemeClr val="tx1"/>
                </a:solidFill>
                <a:latin typeface="Calibri" pitchFamily="34" charset="0"/>
                <a:cs typeface="Arial" charset="0"/>
              </a:defRPr>
            </a:lvl6pPr>
            <a:lvl7pPr marL="3352800" indent="-609600" eaLnBrk="0" fontAlgn="base" hangingPunct="0">
              <a:spcBef>
                <a:spcPct val="0"/>
              </a:spcBef>
              <a:spcAft>
                <a:spcPct val="0"/>
              </a:spcAft>
              <a:defRPr sz="2400">
                <a:solidFill>
                  <a:schemeClr val="tx1"/>
                </a:solidFill>
                <a:latin typeface="Calibri" pitchFamily="34" charset="0"/>
                <a:cs typeface="Arial" charset="0"/>
              </a:defRPr>
            </a:lvl7pPr>
            <a:lvl8pPr marL="3810000" indent="-609600" eaLnBrk="0" fontAlgn="base" hangingPunct="0">
              <a:spcBef>
                <a:spcPct val="0"/>
              </a:spcBef>
              <a:spcAft>
                <a:spcPct val="0"/>
              </a:spcAft>
              <a:defRPr sz="2400">
                <a:solidFill>
                  <a:schemeClr val="tx1"/>
                </a:solidFill>
                <a:latin typeface="Calibri" pitchFamily="34" charset="0"/>
                <a:cs typeface="Arial" charset="0"/>
              </a:defRPr>
            </a:lvl8pPr>
            <a:lvl9pPr marL="4267200" indent="-609600" eaLnBrk="0" fontAlgn="base" hangingPunct="0">
              <a:spcBef>
                <a:spcPct val="0"/>
              </a:spcBef>
              <a:spcAft>
                <a:spcPct val="0"/>
              </a:spcAft>
              <a:defRPr sz="2400">
                <a:solidFill>
                  <a:schemeClr val="tx1"/>
                </a:solidFill>
                <a:latin typeface="Calibri" pitchFamily="34" charset="0"/>
                <a:cs typeface="Arial" charset="0"/>
              </a:defRPr>
            </a:lvl9pPr>
          </a:lstStyle>
          <a:p>
            <a:pPr defTabSz="913022">
              <a:defRPr/>
            </a:pPr>
            <a:r>
              <a:rPr lang="en-US" altLang="en-US" i="1" dirty="0">
                <a:solidFill>
                  <a:srgbClr val="10253F"/>
                </a:solidFill>
              </a:rPr>
              <a:t>are groups of experts and institutions that connect global and local views in:</a:t>
            </a:r>
          </a:p>
        </p:txBody>
      </p:sp>
      <p:pic>
        <p:nvPicPr>
          <p:cNvPr id="145413" name="Picture 7" descr="Nod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647167"/>
            <a:ext cx="12192000" cy="417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566053" y="3945816"/>
            <a:ext cx="533122" cy="228481"/>
          </a:xfrm>
          <a:prstGeom prst="rect">
            <a:avLst/>
          </a:prstGeom>
          <a:noFill/>
        </p:spPr>
        <p:txBody>
          <a:bodyPr wrap="square" lIns="121796" tIns="60897" rIns="121796" bIns="60897" rtlCol="0">
            <a:noAutofit/>
          </a:bodyPr>
          <a:lstStyle/>
          <a:p>
            <a:pPr defTabSz="1215913"/>
            <a:r>
              <a:rPr lang="en-US" sz="900" dirty="0">
                <a:solidFill>
                  <a:srgbClr val="101C4B"/>
                </a:solidFill>
              </a:rPr>
              <a:t>Tunisia</a:t>
            </a:r>
          </a:p>
        </p:txBody>
      </p:sp>
      <p:sp>
        <p:nvSpPr>
          <p:cNvPr id="3" name="TextBox 2"/>
          <p:cNvSpPr txBox="1"/>
          <p:nvPr/>
        </p:nvSpPr>
        <p:spPr>
          <a:xfrm>
            <a:off x="6708459" y="3352840"/>
            <a:ext cx="1370885" cy="152320"/>
          </a:xfrm>
          <a:prstGeom prst="rect">
            <a:avLst/>
          </a:prstGeom>
          <a:noFill/>
        </p:spPr>
        <p:txBody>
          <a:bodyPr wrap="square" lIns="121796" tIns="60897" rIns="121796" bIns="60897" rtlCol="0">
            <a:noAutofit/>
          </a:bodyPr>
          <a:lstStyle/>
          <a:p>
            <a:pPr defTabSz="1215913"/>
            <a:r>
              <a:rPr lang="en-US" sz="900" dirty="0">
                <a:solidFill>
                  <a:srgbClr val="101C4B"/>
                </a:solidFill>
              </a:rPr>
              <a:t>Yerevan</a:t>
            </a:r>
          </a:p>
        </p:txBody>
      </p:sp>
      <p:sp>
        <p:nvSpPr>
          <p:cNvPr id="4" name="TextBox 3"/>
          <p:cNvSpPr txBox="1"/>
          <p:nvPr/>
        </p:nvSpPr>
        <p:spPr>
          <a:xfrm>
            <a:off x="8840948" y="3657498"/>
            <a:ext cx="2513291" cy="228481"/>
          </a:xfrm>
          <a:prstGeom prst="rect">
            <a:avLst/>
          </a:prstGeom>
          <a:noFill/>
        </p:spPr>
        <p:txBody>
          <a:bodyPr wrap="square" lIns="121796" tIns="60897" rIns="121796" bIns="60897" rtlCol="0">
            <a:noAutofit/>
          </a:bodyPr>
          <a:lstStyle/>
          <a:p>
            <a:pPr defTabSz="1215913"/>
            <a:r>
              <a:rPr lang="en-US" sz="900" dirty="0">
                <a:solidFill>
                  <a:srgbClr val="101C4B"/>
                </a:solidFill>
              </a:rPr>
              <a:t>Sri Lanka</a:t>
            </a:r>
          </a:p>
        </p:txBody>
      </p:sp>
    </p:spTree>
    <p:extLst>
      <p:ext uri="{BB962C8B-B14F-4D97-AF65-F5344CB8AC3E}">
        <p14:creationId xmlns:p14="http://schemas.microsoft.com/office/powerpoint/2010/main" val="65721793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9808" y="1447800"/>
            <a:ext cx="7619208" cy="4419600"/>
          </a:xfrm>
        </p:spPr>
        <p:txBody>
          <a:bodyPr/>
          <a:lstStyle/>
          <a:p>
            <a:r>
              <a:rPr lang="en-US" sz="3200" dirty="0">
                <a:solidFill>
                  <a:srgbClr val="0000FF"/>
                </a:solidFill>
                <a:latin typeface="Arial" panose="020B0604020202020204" pitchFamily="34" charset="0"/>
                <a:cs typeface="Arial" panose="020B0604020202020204" pitchFamily="34" charset="0"/>
              </a:rPr>
              <a:t>Preface</a:t>
            </a:r>
            <a:br>
              <a:rPr lang="en-US" sz="3200" dirty="0">
                <a:solidFill>
                  <a:srgbClr val="0000FF"/>
                </a:solidFill>
                <a:latin typeface="Arial" panose="020B0604020202020204" pitchFamily="34" charset="0"/>
                <a:cs typeface="Arial" panose="020B0604020202020204" pitchFamily="34" charset="0"/>
              </a:rPr>
            </a:br>
            <a:r>
              <a:rPr lang="en-US" sz="3200" dirty="0">
                <a:solidFill>
                  <a:srgbClr val="0000FF"/>
                </a:solidFill>
                <a:latin typeface="Arial" panose="020B0604020202020204" pitchFamily="34" charset="0"/>
                <a:cs typeface="Arial" panose="020B0604020202020204" pitchFamily="34" charset="0"/>
              </a:rPr>
              <a:t>Executive Summary </a:t>
            </a:r>
            <a:br>
              <a:rPr lang="en-US" sz="3200" dirty="0">
                <a:solidFill>
                  <a:srgbClr val="0000FF"/>
                </a:solidFill>
                <a:latin typeface="Arial" panose="020B0604020202020204" pitchFamily="34" charset="0"/>
                <a:cs typeface="Arial" panose="020B0604020202020204" pitchFamily="34" charset="0"/>
              </a:rPr>
            </a:br>
            <a:r>
              <a:rPr lang="en-US" sz="3200" dirty="0">
                <a:solidFill>
                  <a:srgbClr val="0000FF"/>
                </a:solidFill>
                <a:latin typeface="Arial" panose="020B0604020202020204" pitchFamily="34" charset="0"/>
                <a:cs typeface="Arial" panose="020B0604020202020204" pitchFamily="34" charset="0"/>
              </a:rPr>
              <a:t>Ch 1 Global Challenges</a:t>
            </a:r>
            <a:br>
              <a:rPr lang="en-US" sz="3200" dirty="0">
                <a:solidFill>
                  <a:srgbClr val="0000FF"/>
                </a:solidFill>
                <a:latin typeface="Arial" panose="020B0604020202020204" pitchFamily="34" charset="0"/>
                <a:cs typeface="Arial" panose="020B0604020202020204" pitchFamily="34" charset="0"/>
              </a:rPr>
            </a:br>
            <a:r>
              <a:rPr lang="en-US" sz="3200" dirty="0">
                <a:solidFill>
                  <a:srgbClr val="0000FF"/>
                </a:solidFill>
                <a:latin typeface="Arial" panose="020B0604020202020204" pitchFamily="34" charset="0"/>
                <a:cs typeface="Arial" panose="020B0604020202020204" pitchFamily="34" charset="0"/>
              </a:rPr>
              <a:t>Ch 2 2017 State of the Future Index</a:t>
            </a:r>
            <a:br>
              <a:rPr lang="en-US" sz="3200" dirty="0">
                <a:solidFill>
                  <a:srgbClr val="0000FF"/>
                </a:solidFill>
                <a:latin typeface="Arial" panose="020B0604020202020204" pitchFamily="34" charset="0"/>
                <a:cs typeface="Arial" panose="020B0604020202020204" pitchFamily="34" charset="0"/>
              </a:rPr>
            </a:br>
            <a:r>
              <a:rPr lang="en-US" sz="3200" dirty="0">
                <a:solidFill>
                  <a:srgbClr val="0000FF"/>
                </a:solidFill>
                <a:latin typeface="Arial" panose="020B0604020202020204" pitchFamily="34" charset="0"/>
                <a:cs typeface="Arial" panose="020B0604020202020204" pitchFamily="34" charset="0"/>
              </a:rPr>
              <a:t>Ch 3 Future Terrorism &amp; Deterrence</a:t>
            </a:r>
            <a:br>
              <a:rPr lang="en-US" sz="3200" dirty="0">
                <a:solidFill>
                  <a:srgbClr val="0000FF"/>
                </a:solidFill>
                <a:latin typeface="Arial" panose="020B0604020202020204" pitchFamily="34" charset="0"/>
                <a:cs typeface="Arial" panose="020B0604020202020204" pitchFamily="34" charset="0"/>
              </a:rPr>
            </a:br>
            <a:r>
              <a:rPr lang="en-US" sz="3200" dirty="0">
                <a:solidFill>
                  <a:srgbClr val="0000FF"/>
                </a:solidFill>
                <a:latin typeface="Arial" panose="020B0604020202020204" pitchFamily="34" charset="0"/>
                <a:cs typeface="Arial" panose="020B0604020202020204" pitchFamily="34" charset="0"/>
              </a:rPr>
              <a:t>Ch 4 Work/Tech 2050 Scenarios</a:t>
            </a:r>
            <a:br>
              <a:rPr lang="en-US" sz="3200" dirty="0">
                <a:solidFill>
                  <a:srgbClr val="0000FF"/>
                </a:solidFill>
                <a:latin typeface="Arial" panose="020B0604020202020204" pitchFamily="34" charset="0"/>
                <a:cs typeface="Arial" panose="020B0604020202020204" pitchFamily="34" charset="0"/>
              </a:rPr>
            </a:br>
            <a:r>
              <a:rPr lang="en-US" sz="3200" dirty="0">
                <a:solidFill>
                  <a:srgbClr val="0000FF"/>
                </a:solidFill>
                <a:latin typeface="Arial" panose="020B0604020202020204" pitchFamily="34" charset="0"/>
                <a:cs typeface="Arial" panose="020B0604020202020204" pitchFamily="34" charset="0"/>
              </a:rPr>
              <a:t>	   and Workshop Strategies </a:t>
            </a:r>
            <a:br>
              <a:rPr lang="en-US" sz="3200" dirty="0">
                <a:solidFill>
                  <a:srgbClr val="0000FF"/>
                </a:solidFill>
                <a:latin typeface="Arial" panose="020B0604020202020204" pitchFamily="34" charset="0"/>
                <a:cs typeface="Arial" panose="020B0604020202020204" pitchFamily="34" charset="0"/>
              </a:rPr>
            </a:br>
            <a:r>
              <a:rPr lang="en-US" sz="3200" dirty="0">
                <a:solidFill>
                  <a:srgbClr val="0000FF"/>
                </a:solidFill>
                <a:latin typeface="Arial" panose="020B0604020202020204" pitchFamily="34" charset="0"/>
                <a:cs typeface="Arial" panose="020B0604020202020204" pitchFamily="34" charset="0"/>
              </a:rPr>
              <a:t>Ch 5 Conclusions</a:t>
            </a:r>
            <a:br>
              <a:rPr lang="en-US" sz="3200" dirty="0">
                <a:solidFill>
                  <a:srgbClr val="0000FF"/>
                </a:solidFill>
                <a:latin typeface="Arial" panose="020B0604020202020204" pitchFamily="34" charset="0"/>
                <a:cs typeface="Arial" panose="020B0604020202020204" pitchFamily="34" charset="0"/>
              </a:rPr>
            </a:br>
            <a:r>
              <a:rPr lang="en-US" sz="3200" dirty="0">
                <a:solidFill>
                  <a:srgbClr val="0000FF"/>
                </a:solidFill>
                <a:latin typeface="Arial" panose="020B0604020202020204" pitchFamily="34" charset="0"/>
                <a:cs typeface="Arial" panose="020B0604020202020204" pitchFamily="34" charset="0"/>
              </a:rPr>
              <a:t>Appendix</a:t>
            </a:r>
            <a:endParaRPr lang="en-US" sz="3200" dirty="0"/>
          </a:p>
        </p:txBody>
      </p:sp>
      <p:pic>
        <p:nvPicPr>
          <p:cNvPr id="347138" name="Picture 2" descr="C:\Users\Owner\Pictures\SOF 1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8" y="-13011"/>
            <a:ext cx="464693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00664923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88632" y="1524994"/>
            <a:ext cx="3655697" cy="4860989"/>
          </a:xfrm>
          <a:prstGeom prst="rect">
            <a:avLst/>
          </a:prstGeom>
          <a:noFill/>
        </p:spPr>
        <p:txBody>
          <a:bodyPr wrap="square" lIns="121908" tIns="60953" rIns="121908" bIns="60953">
            <a:spAutoFit/>
          </a:bodyPr>
          <a:lstStyle/>
          <a:p>
            <a:pPr defTabSz="1216979" fontAlgn="auto">
              <a:spcBef>
                <a:spcPts val="0"/>
              </a:spcBef>
              <a:spcAft>
                <a:spcPts val="0"/>
              </a:spcAft>
              <a:defRPr/>
            </a:pPr>
            <a:r>
              <a:rPr lang="en-US" sz="2800" dirty="0">
                <a:solidFill>
                  <a:prstClr val="black"/>
                </a:solidFill>
                <a:latin typeface="Arial" panose="020B0604020202020204" pitchFamily="34" charset="0"/>
                <a:cs typeface="Arial" panose="020B0604020202020204" pitchFamily="34" charset="0"/>
              </a:rPr>
              <a:t>39 Chapters</a:t>
            </a:r>
          </a:p>
          <a:p>
            <a:pPr defTabSz="1216979" fontAlgn="auto">
              <a:spcBef>
                <a:spcPts val="0"/>
              </a:spcBef>
              <a:spcAft>
                <a:spcPts val="0"/>
              </a:spcAft>
              <a:defRPr/>
            </a:pPr>
            <a:r>
              <a:rPr lang="en-US" sz="2800" dirty="0">
                <a:solidFill>
                  <a:prstClr val="black"/>
                </a:solidFill>
                <a:latin typeface="Arial" panose="020B0604020202020204" pitchFamily="34" charset="0"/>
                <a:cs typeface="Arial" panose="020B0604020202020204" pitchFamily="34" charset="0"/>
              </a:rPr>
              <a:t>37 Different Methods</a:t>
            </a:r>
          </a:p>
          <a:p>
            <a:pPr defTabSz="1216979" fontAlgn="auto">
              <a:spcBef>
                <a:spcPts val="0"/>
              </a:spcBef>
              <a:spcAft>
                <a:spcPts val="0"/>
              </a:spcAft>
              <a:defRPr/>
            </a:pPr>
            <a:endParaRPr lang="en-US" sz="2800" dirty="0">
              <a:solidFill>
                <a:prstClr val="black"/>
              </a:solidFill>
              <a:latin typeface="Arial" panose="020B0604020202020204" pitchFamily="34" charset="0"/>
              <a:cs typeface="Arial" panose="020B0604020202020204" pitchFamily="34" charset="0"/>
            </a:endParaRPr>
          </a:p>
          <a:p>
            <a:pPr defTabSz="1216979" fontAlgn="auto">
              <a:spcBef>
                <a:spcPts val="0"/>
              </a:spcBef>
              <a:spcAft>
                <a:spcPts val="0"/>
              </a:spcAft>
              <a:defRPr/>
            </a:pPr>
            <a:r>
              <a:rPr lang="en-US" sz="2800" dirty="0">
                <a:solidFill>
                  <a:prstClr val="black"/>
                </a:solidFill>
                <a:latin typeface="Arial" panose="020B0604020202020204" pitchFamily="34" charset="0"/>
                <a:cs typeface="Arial" panose="020B0604020202020204" pitchFamily="34" charset="0"/>
              </a:rPr>
              <a:t>1,300 pages</a:t>
            </a:r>
          </a:p>
          <a:p>
            <a:pPr defTabSz="1216979" fontAlgn="auto">
              <a:spcBef>
                <a:spcPts val="0"/>
              </a:spcBef>
              <a:spcAft>
                <a:spcPts val="0"/>
              </a:spcAft>
              <a:defRPr/>
            </a:pPr>
            <a:endParaRPr lang="en-US" sz="2800" dirty="0">
              <a:solidFill>
                <a:prstClr val="black"/>
              </a:solidFill>
              <a:latin typeface="Arial" panose="020B0604020202020204" pitchFamily="34" charset="0"/>
              <a:cs typeface="Arial" panose="020B0604020202020204" pitchFamily="34" charset="0"/>
            </a:endParaRPr>
          </a:p>
          <a:p>
            <a:pPr defTabSz="1216979" fontAlgn="auto">
              <a:spcBef>
                <a:spcPts val="0"/>
              </a:spcBef>
              <a:spcAft>
                <a:spcPts val="0"/>
              </a:spcAft>
              <a:defRPr/>
            </a:pPr>
            <a:r>
              <a:rPr lang="en-US" sz="2800" dirty="0">
                <a:solidFill>
                  <a:prstClr val="black"/>
                </a:solidFill>
                <a:latin typeface="Arial" panose="020B0604020202020204" pitchFamily="34" charset="0"/>
                <a:cs typeface="Arial" panose="020B0604020202020204" pitchFamily="34" charset="0"/>
              </a:rPr>
              <a:t>Largest collection of</a:t>
            </a:r>
          </a:p>
          <a:p>
            <a:pPr defTabSz="1216979" fontAlgn="auto">
              <a:spcBef>
                <a:spcPts val="0"/>
              </a:spcBef>
              <a:spcAft>
                <a:spcPts val="0"/>
              </a:spcAft>
              <a:defRPr/>
            </a:pPr>
            <a:r>
              <a:rPr lang="en-US" sz="2800" dirty="0">
                <a:solidFill>
                  <a:prstClr val="black"/>
                </a:solidFill>
                <a:latin typeface="Arial" panose="020B0604020202020204" pitchFamily="34" charset="0"/>
                <a:cs typeface="Arial" panose="020B0604020202020204" pitchFamily="34" charset="0"/>
              </a:rPr>
              <a:t>Internationally peer-reviewed methods to explore the future ever assembled in one source </a:t>
            </a:r>
          </a:p>
        </p:txBody>
      </p:sp>
      <p:pic>
        <p:nvPicPr>
          <p:cNvPr id="3604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12" y="1787"/>
            <a:ext cx="8606118" cy="6946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362222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76200"/>
            <a:ext cx="10972800" cy="762000"/>
          </a:xfrm>
        </p:spPr>
        <p:txBody>
          <a:bodyPr/>
          <a:lstStyle/>
          <a:p>
            <a:r>
              <a:rPr lang="en-US" sz="4000" b="1" dirty="0">
                <a:solidFill>
                  <a:srgbClr val="0000FF"/>
                </a:solidFill>
              </a:rPr>
              <a:t>Millennium Project  Futures Research…   so far</a:t>
            </a:r>
          </a:p>
        </p:txBody>
      </p:sp>
      <p:sp>
        <p:nvSpPr>
          <p:cNvPr id="3" name="Content Placeholder 2"/>
          <p:cNvSpPr>
            <a:spLocks noGrp="1"/>
          </p:cNvSpPr>
          <p:nvPr>
            <p:ph sz="half" idx="1"/>
          </p:nvPr>
        </p:nvSpPr>
        <p:spPr>
          <a:xfrm>
            <a:off x="231780" y="914400"/>
            <a:ext cx="5765747" cy="5943600"/>
          </a:xfrm>
        </p:spPr>
        <p:txBody>
          <a:bodyPr/>
          <a:lstStyle/>
          <a:p>
            <a:pPr>
              <a:buFont typeface="+mj-lt"/>
              <a:buAutoNum type="arabicPeriod"/>
            </a:pPr>
            <a:r>
              <a:rPr lang="en-US" sz="1200" dirty="0">
                <a:latin typeface="Arial" panose="020B0604020202020204" pitchFamily="34" charset="0"/>
                <a:cs typeface="Arial" panose="020B0604020202020204" pitchFamily="34" charset="0"/>
              </a:rPr>
              <a:t>African Futures Scenarios 2025, and UNDP workshop at the UN (1994)</a:t>
            </a:r>
          </a:p>
          <a:p>
            <a:pPr>
              <a:buFont typeface="+mj-lt"/>
              <a:buAutoNum type="arabicPeriod"/>
            </a:pPr>
            <a:r>
              <a:rPr lang="en-US" sz="1200" dirty="0">
                <a:latin typeface="Arial" panose="020B0604020202020204" pitchFamily="34" charset="0"/>
                <a:cs typeface="Arial" panose="020B0604020202020204" pitchFamily="34" charset="0"/>
              </a:rPr>
              <a:t>Millennium Project Feasibility Study final report (1995)</a:t>
            </a:r>
          </a:p>
          <a:p>
            <a:pPr>
              <a:buFont typeface="+mj-lt"/>
              <a:buAutoNum type="arabicPeriod"/>
            </a:pPr>
            <a:r>
              <a:rPr lang="en-US" sz="1200" dirty="0">
                <a:latin typeface="Arial" panose="020B0604020202020204" pitchFamily="34" charset="0"/>
                <a:cs typeface="Arial" panose="020B0604020202020204" pitchFamily="34" charset="0"/>
              </a:rPr>
              <a:t>Global Issues/Strategies four-round Global Lookout (Delphi) study (1996)</a:t>
            </a:r>
          </a:p>
          <a:p>
            <a:pPr>
              <a:buFont typeface="+mj-lt"/>
              <a:buAutoNum type="arabicPeriod"/>
            </a:pPr>
            <a:r>
              <a:rPr lang="en-US" sz="1200" dirty="0">
                <a:latin typeface="Arial" panose="020B0604020202020204" pitchFamily="34" charset="0"/>
                <a:cs typeface="Arial" panose="020B0604020202020204" pitchFamily="34" charset="0"/>
              </a:rPr>
              <a:t>Lessons of History (1997)</a:t>
            </a:r>
          </a:p>
          <a:p>
            <a:pPr>
              <a:buFont typeface="+mj-lt"/>
              <a:buAutoNum type="arabicPeriod"/>
            </a:pPr>
            <a:r>
              <a:rPr lang="en-US" sz="1200" dirty="0">
                <a:latin typeface="Arial" panose="020B0604020202020204" pitchFamily="34" charset="0"/>
                <a:cs typeface="Arial" panose="020B0604020202020204" pitchFamily="34" charset="0"/>
              </a:rPr>
              <a:t>Global Opportunities and Strategies Delphi (1997) </a:t>
            </a:r>
          </a:p>
          <a:p>
            <a:pPr>
              <a:buFont typeface="+mj-lt"/>
              <a:buAutoNum type="arabicPeriod"/>
            </a:pPr>
            <a:r>
              <a:rPr lang="en-US" sz="1200" dirty="0">
                <a:latin typeface="Arial" panose="020B0604020202020204" pitchFamily="34" charset="0"/>
                <a:cs typeface="Arial" panose="020B0604020202020204" pitchFamily="34" charset="0"/>
              </a:rPr>
              <a:t>Definitions of Environmental Security (1997)</a:t>
            </a:r>
          </a:p>
          <a:p>
            <a:pPr>
              <a:buFont typeface="+mj-lt"/>
              <a:buAutoNum type="arabicPeriod"/>
            </a:pPr>
            <a:r>
              <a:rPr lang="en-US" sz="1200" dirty="0">
                <a:latin typeface="Arial" panose="020B0604020202020204" pitchFamily="34" charset="0"/>
                <a:cs typeface="Arial" panose="020B0604020202020204" pitchFamily="34" charset="0"/>
              </a:rPr>
              <a:t>Futures Research in Decisionmaking (and checklist) (1998-99)</a:t>
            </a:r>
          </a:p>
          <a:p>
            <a:pPr>
              <a:buFont typeface="+mj-lt"/>
              <a:buAutoNum type="arabicPeriod"/>
            </a:pPr>
            <a:r>
              <a:rPr lang="en-US" sz="1200" dirty="0">
                <a:latin typeface="Arial" panose="020B0604020202020204" pitchFamily="34" charset="0"/>
                <a:cs typeface="Arial" panose="020B0604020202020204" pitchFamily="34" charset="0"/>
              </a:rPr>
              <a:t>Global Normative 2050 Scenario (1998)</a:t>
            </a:r>
          </a:p>
          <a:p>
            <a:pPr>
              <a:buFont typeface="+mj-lt"/>
              <a:buAutoNum type="arabicPeriod"/>
            </a:pPr>
            <a:r>
              <a:rPr lang="en-US" sz="1200" dirty="0">
                <a:latin typeface="Arial" panose="020B0604020202020204" pitchFamily="34" charset="0"/>
                <a:cs typeface="Arial" panose="020B0604020202020204" pitchFamily="34" charset="0"/>
              </a:rPr>
              <a:t>Environmental Security Threats and Policy Leadership (1998)</a:t>
            </a:r>
          </a:p>
          <a:p>
            <a:pPr>
              <a:buFont typeface="+mj-lt"/>
              <a:buAutoNum type="arabicPeriod"/>
            </a:pPr>
            <a:r>
              <a:rPr lang="en-US" sz="1200" dirty="0">
                <a:latin typeface="Arial" panose="020B0604020202020204" pitchFamily="34" charset="0"/>
                <a:cs typeface="Arial" panose="020B0604020202020204" pitchFamily="34" charset="0"/>
              </a:rPr>
              <a:t>Current/Potential UN military doctrine on Environmental Security (1999)</a:t>
            </a:r>
          </a:p>
          <a:p>
            <a:pPr>
              <a:buFont typeface="+mj-lt"/>
              <a:buAutoNum type="arabicPeriod"/>
            </a:pPr>
            <a:r>
              <a:rPr lang="en-US" sz="1200" dirty="0">
                <a:latin typeface="Arial" panose="020B0604020202020204" pitchFamily="34" charset="0"/>
                <a:cs typeface="Arial" panose="020B0604020202020204" pitchFamily="34" charset="0"/>
              </a:rPr>
              <a:t>Six Alternative Year 3000 Scenarios (1999)</a:t>
            </a:r>
          </a:p>
          <a:p>
            <a:pPr>
              <a:buFont typeface="+mj-lt"/>
              <a:buAutoNum type="arabicPeriod"/>
            </a:pPr>
            <a:r>
              <a:rPr lang="en-US" sz="1200" dirty="0">
                <a:latin typeface="Arial" panose="020B0604020202020204" pitchFamily="34" charset="0"/>
                <a:cs typeface="Arial" panose="020B0604020202020204" pitchFamily="34" charset="0"/>
              </a:rPr>
              <a:t>S&amp;T Issues over the next 25 years (2000)</a:t>
            </a:r>
          </a:p>
          <a:p>
            <a:pPr>
              <a:buFont typeface="+mj-lt"/>
              <a:buAutoNum type="arabicPeriod"/>
            </a:pPr>
            <a:r>
              <a:rPr lang="en-US" sz="1200" dirty="0">
                <a:latin typeface="Arial" panose="020B0604020202020204" pitchFamily="34" charset="0"/>
                <a:cs typeface="Arial" panose="020B0604020202020204" pitchFamily="34" charset="0"/>
              </a:rPr>
              <a:t>Future Technological Implications for Society and the UN System (2000)</a:t>
            </a:r>
          </a:p>
          <a:p>
            <a:pPr>
              <a:buFont typeface="+mj-lt"/>
              <a:buAutoNum type="arabicPeriod"/>
            </a:pPr>
            <a:r>
              <a:rPr lang="en-US" sz="1200" dirty="0">
                <a:latin typeface="Arial" panose="020B0604020202020204" pitchFamily="34" charset="0"/>
                <a:cs typeface="Arial" panose="020B0604020202020204" pitchFamily="34" charset="0"/>
              </a:rPr>
              <a:t>Analysis of UN Summit Speeches (2001)</a:t>
            </a:r>
          </a:p>
          <a:p>
            <a:pPr>
              <a:buFont typeface="+mj-lt"/>
              <a:buAutoNum type="arabicPeriod"/>
            </a:pPr>
            <a:r>
              <a:rPr lang="en-US" sz="1200" dirty="0">
                <a:latin typeface="Arial" panose="020B0604020202020204" pitchFamily="34" charset="0"/>
                <a:cs typeface="Arial" panose="020B0604020202020204" pitchFamily="34" charset="0"/>
              </a:rPr>
              <a:t>Military environmental crimes and the role of the ICC (2001)</a:t>
            </a:r>
          </a:p>
          <a:p>
            <a:pPr>
              <a:buFont typeface="+mj-lt"/>
              <a:buAutoNum type="arabicPeriod"/>
            </a:pPr>
            <a:r>
              <a:rPr lang="en-US" sz="1200" dirty="0">
                <a:latin typeface="Arial" panose="020B0604020202020204" pitchFamily="34" charset="0"/>
                <a:cs typeface="Arial" panose="020B0604020202020204" pitchFamily="34" charset="0"/>
              </a:rPr>
              <a:t>Management Implications of Future S&amp;T 2025 Issues (2001) </a:t>
            </a:r>
          </a:p>
          <a:p>
            <a:pPr>
              <a:buFont typeface="+mj-lt"/>
              <a:buAutoNum type="arabicPeriod"/>
            </a:pPr>
            <a:r>
              <a:rPr lang="en-US" sz="1200" dirty="0">
                <a:latin typeface="Arial" panose="020B0604020202020204" pitchFamily="34" charset="0"/>
                <a:cs typeface="Arial" panose="020B0604020202020204" pitchFamily="34" charset="0"/>
              </a:rPr>
              <a:t>New Military Environmental Security Requirements 2010-2015 (2001)</a:t>
            </a:r>
          </a:p>
          <a:p>
            <a:pPr>
              <a:buFont typeface="+mj-lt"/>
              <a:buAutoNum type="arabicPeriod"/>
            </a:pPr>
            <a:r>
              <a:rPr lang="en-US" sz="1200" dirty="0">
                <a:latin typeface="Arial" panose="020B0604020202020204" pitchFamily="34" charset="0"/>
                <a:cs typeface="Arial" panose="020B0604020202020204" pitchFamily="34" charset="0"/>
              </a:rPr>
              <a:t>Global Goals for the year 2050 (2002)</a:t>
            </a:r>
          </a:p>
          <a:p>
            <a:pPr>
              <a:buFont typeface="+mj-lt"/>
              <a:buAutoNum type="arabicPeriod"/>
            </a:pPr>
            <a:r>
              <a:rPr lang="en-US" sz="1200" dirty="0">
                <a:latin typeface="Arial" panose="020B0604020202020204" pitchFamily="34" charset="0"/>
                <a:cs typeface="Arial" panose="020B0604020202020204" pitchFamily="34" charset="0"/>
              </a:rPr>
              <a:t>Future S&amp;T Scenarios 2025 (2002)</a:t>
            </a:r>
          </a:p>
          <a:p>
            <a:pPr>
              <a:buFont typeface="+mj-lt"/>
              <a:buAutoNum type="arabicPeriod"/>
            </a:pPr>
            <a:r>
              <a:rPr lang="en-US" sz="1200" dirty="0">
                <a:latin typeface="Arial" panose="020B0604020202020204" pitchFamily="34" charset="0"/>
                <a:cs typeface="Arial" panose="020B0604020202020204" pitchFamily="34" charset="0"/>
              </a:rPr>
              <a:t>Emerging Environmental Security Issues for Future UN Treaties (2002)</a:t>
            </a:r>
          </a:p>
          <a:p>
            <a:pPr>
              <a:buFont typeface="+mj-lt"/>
              <a:buAutoNum type="arabicPeriod"/>
            </a:pPr>
            <a:r>
              <a:rPr lang="en-US" sz="1200" dirty="0">
                <a:latin typeface="Arial" panose="020B0604020202020204" pitchFamily="34" charset="0"/>
                <a:cs typeface="Arial" panose="020B0604020202020204" pitchFamily="34" charset="0"/>
              </a:rPr>
              <a:t>Monthly Reports: Emerging Environmental Security Issues (2002-2011)</a:t>
            </a:r>
          </a:p>
          <a:p>
            <a:pPr>
              <a:buFont typeface="+mj-lt"/>
              <a:buAutoNum type="arabicPeriod"/>
            </a:pPr>
            <a:r>
              <a:rPr lang="en-US" sz="1200" dirty="0">
                <a:latin typeface="Arial" panose="020B0604020202020204" pitchFamily="34" charset="0"/>
                <a:cs typeface="Arial" panose="020B0604020202020204" pitchFamily="34" charset="0"/>
              </a:rPr>
              <a:t>Middle East Peace Scenarios (2002-04)</a:t>
            </a:r>
          </a:p>
          <a:p>
            <a:pPr>
              <a:buFont typeface="+mj-lt"/>
              <a:buAutoNum type="arabicPeriod"/>
            </a:pPr>
            <a:r>
              <a:rPr lang="en-US" sz="1200" dirty="0">
                <a:latin typeface="Arial" panose="020B0604020202020204" pitchFamily="34" charset="0"/>
                <a:cs typeface="Arial" panose="020B0604020202020204" pitchFamily="34" charset="0"/>
              </a:rPr>
              <a:t>Early Warning System for Kuwait Oil Company (2003-04)</a:t>
            </a:r>
          </a:p>
          <a:p>
            <a:pPr>
              <a:buFont typeface="+mj-lt"/>
              <a:buAutoNum type="arabicPeriod"/>
            </a:pPr>
            <a:r>
              <a:rPr lang="en-US" sz="1200" dirty="0">
                <a:latin typeface="Arial" panose="020B0604020202020204" pitchFamily="34" charset="0"/>
                <a:cs typeface="Arial" panose="020B0604020202020204" pitchFamily="34" charset="0"/>
              </a:rPr>
              <a:t>Nanotech Military R&amp;D Health/</a:t>
            </a:r>
            <a:r>
              <a:rPr lang="en-US" sz="1200" dirty="0" err="1">
                <a:latin typeface="Arial" panose="020B0604020202020204" pitchFamily="34" charset="0"/>
                <a:cs typeface="Arial" panose="020B0604020202020204" pitchFamily="34" charset="0"/>
              </a:rPr>
              <a:t>Env</a:t>
            </a:r>
            <a:r>
              <a:rPr lang="en-US" sz="1200" dirty="0">
                <a:latin typeface="Arial" panose="020B0604020202020204" pitchFamily="34" charset="0"/>
                <a:cs typeface="Arial" panose="020B0604020202020204" pitchFamily="34" charset="0"/>
              </a:rPr>
              <a:t> Research Prevention Priorities  2004-05)</a:t>
            </a:r>
          </a:p>
          <a:p>
            <a:pPr>
              <a:buFont typeface="+mj-lt"/>
              <a:buAutoNum type="arabicPeriod"/>
            </a:pPr>
            <a:r>
              <a:rPr lang="en-US" sz="1200" dirty="0">
                <a:latin typeface="Arial" panose="020B0604020202020204" pitchFamily="34" charset="0"/>
                <a:cs typeface="Arial" panose="020B0604020202020204" pitchFamily="34" charset="0"/>
              </a:rPr>
              <a:t>Future Ethical Issues (2004-05)</a:t>
            </a:r>
          </a:p>
          <a:p>
            <a:pPr>
              <a:buFont typeface="+mj-lt"/>
              <a:buAutoNum type="arabicPeriod"/>
            </a:pPr>
            <a:r>
              <a:rPr lang="en-US" sz="1200" dirty="0">
                <a:latin typeface="Arial" panose="020B0604020202020204" pitchFamily="34" charset="0"/>
                <a:cs typeface="Arial" panose="020B0604020202020204" pitchFamily="34" charset="0"/>
              </a:rPr>
              <a:t>Global Energy Scenarios (2006-07) </a:t>
            </a:r>
          </a:p>
          <a:p>
            <a:pPr>
              <a:buFont typeface="+mj-lt"/>
              <a:buAutoNum type="arabicPeriod"/>
            </a:pPr>
            <a:r>
              <a:rPr lang="en-US" sz="1200" dirty="0">
                <a:latin typeface="Arial" panose="020B0604020202020204" pitchFamily="34" charset="0"/>
                <a:cs typeface="Arial" panose="020B0604020202020204" pitchFamily="34" charset="0"/>
              </a:rPr>
              <a:t>South Korea SOFI (2006)</a:t>
            </a:r>
          </a:p>
          <a:p>
            <a:pPr marL="0" indent="0">
              <a:buNone/>
            </a:pPr>
            <a:endParaRPr lang="en-US" dirty="0"/>
          </a:p>
        </p:txBody>
      </p:sp>
      <p:sp>
        <p:nvSpPr>
          <p:cNvPr id="4" name="Content Placeholder 3"/>
          <p:cNvSpPr>
            <a:spLocks noGrp="1"/>
          </p:cNvSpPr>
          <p:nvPr>
            <p:ph sz="half" idx="2"/>
          </p:nvPr>
        </p:nvSpPr>
        <p:spPr>
          <a:xfrm>
            <a:off x="6200833" y="914400"/>
            <a:ext cx="5997521" cy="5943600"/>
          </a:xfrm>
        </p:spPr>
        <p:txBody>
          <a:bodyPr/>
          <a:lstStyle/>
          <a:p>
            <a:pPr>
              <a:buFont typeface="+mj-lt"/>
              <a:buAutoNum type="arabicPeriod" startAt="28"/>
            </a:pPr>
            <a:r>
              <a:rPr lang="en-US" sz="1150" dirty="0">
                <a:latin typeface="Arial" panose="020B0604020202020204" pitchFamily="34" charset="0"/>
                <a:cs typeface="Arial" panose="020B0604020202020204" pitchFamily="34" charset="0"/>
              </a:rPr>
              <a:t>Future of Learning and Education 2030 (2007)</a:t>
            </a:r>
          </a:p>
          <a:p>
            <a:pPr>
              <a:buFont typeface="+mj-lt"/>
              <a:buAutoNum type="arabicPeriod" startAt="28"/>
            </a:pPr>
            <a:r>
              <a:rPr lang="en-US" sz="1150" dirty="0">
                <a:latin typeface="Arial" panose="020B0604020202020204" pitchFamily="34" charset="0"/>
                <a:cs typeface="Arial" panose="020B0604020202020204" pitchFamily="34" charset="0"/>
              </a:rPr>
              <a:t>Global Climate Change Situation Room for </a:t>
            </a:r>
            <a:r>
              <a:rPr lang="en-US" sz="1150" dirty="0" err="1">
                <a:latin typeface="Arial" panose="020B0604020202020204" pitchFamily="34" charset="0"/>
                <a:cs typeface="Arial" panose="020B0604020202020204" pitchFamily="34" charset="0"/>
              </a:rPr>
              <a:t>Gimcheon</a:t>
            </a:r>
            <a:r>
              <a:rPr lang="en-US" sz="1150" dirty="0">
                <a:latin typeface="Arial" panose="020B0604020202020204" pitchFamily="34" charset="0"/>
                <a:cs typeface="Arial" panose="020B0604020202020204" pitchFamily="34" charset="0"/>
              </a:rPr>
              <a:t>, South Korea (2007-2008)</a:t>
            </a:r>
          </a:p>
          <a:p>
            <a:pPr>
              <a:buFont typeface="+mj-lt"/>
              <a:buAutoNum type="arabicPeriod" startAt="28"/>
            </a:pPr>
            <a:r>
              <a:rPr lang="en-US" sz="1150" dirty="0">
                <a:latin typeface="Arial" panose="020B0604020202020204" pitchFamily="34" charset="0"/>
                <a:cs typeface="Arial" panose="020B0604020202020204" pitchFamily="34" charset="0"/>
              </a:rPr>
              <a:t>Conceptual design for global energy collective intelligence (GENIS) (2008)</a:t>
            </a:r>
          </a:p>
          <a:p>
            <a:pPr>
              <a:buFont typeface="+mj-lt"/>
              <a:buAutoNum type="arabicPeriod" startAt="28"/>
            </a:pPr>
            <a:r>
              <a:rPr lang="en-US" sz="1150" dirty="0">
                <a:latin typeface="Arial" panose="020B0604020202020204" pitchFamily="34" charset="0"/>
                <a:cs typeface="Arial" panose="020B0604020202020204" pitchFamily="34" charset="0"/>
              </a:rPr>
              <a:t>Status of Government Future Strategy Units (2008)</a:t>
            </a:r>
          </a:p>
          <a:p>
            <a:pPr>
              <a:buFont typeface="+mj-lt"/>
              <a:buAutoNum type="arabicPeriod" startAt="28"/>
            </a:pPr>
            <a:r>
              <a:rPr lang="en-US" sz="1150" dirty="0">
                <a:latin typeface="Arial" panose="020B0604020202020204" pitchFamily="34" charset="0"/>
                <a:cs typeface="Arial" panose="020B0604020202020204" pitchFamily="34" charset="0"/>
              </a:rPr>
              <a:t>RTDelphi for UNESCO World Water Report (2008)</a:t>
            </a:r>
          </a:p>
          <a:p>
            <a:pPr>
              <a:buFont typeface="+mj-lt"/>
              <a:buAutoNum type="arabicPeriod" startAt="28"/>
            </a:pPr>
            <a:r>
              <a:rPr lang="en-US" sz="1150" dirty="0">
                <a:latin typeface="Arial" panose="020B0604020202020204" pitchFamily="34" charset="0"/>
                <a:cs typeface="Arial" panose="020B0604020202020204" pitchFamily="34" charset="0"/>
              </a:rPr>
              <a:t>WFUNA Human Rights (2008)</a:t>
            </a:r>
          </a:p>
          <a:p>
            <a:pPr>
              <a:buFont typeface="+mj-lt"/>
              <a:buAutoNum type="arabicPeriod" startAt="28"/>
            </a:pPr>
            <a:r>
              <a:rPr lang="en-US" sz="1150" dirty="0">
                <a:latin typeface="Arial" panose="020B0604020202020204" pitchFamily="34" charset="0"/>
                <a:cs typeface="Arial" panose="020B0604020202020204" pitchFamily="34" charset="0"/>
              </a:rPr>
              <a:t>Decision Criteria Evaluation of Global Environment Facility (2008)</a:t>
            </a:r>
          </a:p>
          <a:p>
            <a:pPr>
              <a:buFont typeface="+mj-lt"/>
              <a:buAutoNum type="arabicPeriod" startAt="28"/>
            </a:pPr>
            <a:r>
              <a:rPr lang="en-US" sz="1150" dirty="0">
                <a:latin typeface="Arial" panose="020B0604020202020204" pitchFamily="34" charset="0"/>
                <a:cs typeface="Arial" panose="020B0604020202020204" pitchFamily="34" charset="0"/>
              </a:rPr>
              <a:t>South Korea SOFI and South African SOFI (2008)</a:t>
            </a:r>
          </a:p>
          <a:p>
            <a:pPr>
              <a:buFont typeface="+mj-lt"/>
              <a:buAutoNum type="arabicPeriod" startAt="28"/>
            </a:pPr>
            <a:r>
              <a:rPr lang="en-US" sz="1150" dirty="0">
                <a:latin typeface="Arial" panose="020B0604020202020204" pitchFamily="34" charset="0"/>
                <a:cs typeface="Arial" panose="020B0604020202020204" pitchFamily="34" charset="0"/>
              </a:rPr>
              <a:t>Early Warning System PMO Kuwait (2008-2009)</a:t>
            </a:r>
          </a:p>
          <a:p>
            <a:pPr>
              <a:buFont typeface="+mj-lt"/>
              <a:buAutoNum type="arabicPeriod" startAt="28"/>
            </a:pPr>
            <a:r>
              <a:rPr lang="en-US" sz="1150" dirty="0">
                <a:latin typeface="Arial" panose="020B0604020202020204" pitchFamily="34" charset="0"/>
                <a:cs typeface="Arial" panose="020B0604020202020204" pitchFamily="34" charset="0"/>
              </a:rPr>
              <a:t>Potential Future Elements of the Next Economic System (2009)</a:t>
            </a:r>
          </a:p>
          <a:p>
            <a:pPr>
              <a:buFont typeface="+mj-lt"/>
              <a:buAutoNum type="arabicPeriod" startAt="28"/>
            </a:pPr>
            <a:r>
              <a:rPr lang="en-US" sz="1150" dirty="0">
                <a:latin typeface="Arial" panose="020B0604020202020204" pitchFamily="34" charset="0"/>
                <a:cs typeface="Arial" panose="020B0604020202020204" pitchFamily="34" charset="0"/>
              </a:rPr>
              <a:t>UNESCO World Water Scenarios project (2009) </a:t>
            </a:r>
          </a:p>
          <a:p>
            <a:pPr>
              <a:buFont typeface="+mj-lt"/>
              <a:buAutoNum type="arabicPeriod" startAt="28"/>
            </a:pPr>
            <a:r>
              <a:rPr lang="en-US" sz="1150" dirty="0">
                <a:latin typeface="Arial" panose="020B0604020202020204" pitchFamily="34" charset="0"/>
                <a:cs typeface="Arial" panose="020B0604020202020204" pitchFamily="34" charset="0"/>
              </a:rPr>
              <a:t>Future of </a:t>
            </a:r>
            <a:r>
              <a:rPr lang="en-US" sz="1150" dirty="0" err="1">
                <a:latin typeface="Arial" panose="020B0604020202020204" pitchFamily="34" charset="0"/>
                <a:cs typeface="Arial" panose="020B0604020202020204" pitchFamily="34" charset="0"/>
              </a:rPr>
              <a:t>Ontologists</a:t>
            </a:r>
            <a:r>
              <a:rPr lang="en-US" sz="1150" dirty="0">
                <a:latin typeface="Arial" panose="020B0604020202020204" pitchFamily="34" charset="0"/>
                <a:cs typeface="Arial" panose="020B0604020202020204" pitchFamily="34" charset="0"/>
              </a:rPr>
              <a:t> (2009)</a:t>
            </a:r>
          </a:p>
          <a:p>
            <a:pPr>
              <a:buFont typeface="+mj-lt"/>
              <a:buAutoNum type="arabicPeriod" startAt="28"/>
            </a:pPr>
            <a:r>
              <a:rPr lang="en-US" sz="1150" dirty="0">
                <a:latin typeface="Arial" panose="020B0604020202020204" pitchFamily="34" charset="0"/>
                <a:cs typeface="Arial" panose="020B0604020202020204" pitchFamily="34" charset="0"/>
              </a:rPr>
              <a:t>Future Hopes and Fears: a Kuwait Perspective (2010-2011)</a:t>
            </a:r>
          </a:p>
          <a:p>
            <a:pPr>
              <a:buFont typeface="+mj-lt"/>
              <a:buAutoNum type="arabicPeriod" startAt="28"/>
            </a:pPr>
            <a:r>
              <a:rPr lang="en-US" sz="1150" dirty="0">
                <a:latin typeface="Arial" panose="020B0604020202020204" pitchFamily="34" charset="0"/>
                <a:cs typeface="Arial" panose="020B0604020202020204" pitchFamily="34" charset="0"/>
              </a:rPr>
              <a:t>Latin America 2030 Scenarios (2009-2011)</a:t>
            </a:r>
          </a:p>
          <a:p>
            <a:pPr>
              <a:buFont typeface="+mj-lt"/>
              <a:buAutoNum type="arabicPeriod" startAt="28"/>
            </a:pPr>
            <a:r>
              <a:rPr lang="en-US" sz="1150" dirty="0">
                <a:latin typeface="Arial" panose="020B0604020202020204" pitchFamily="34" charset="0"/>
                <a:cs typeface="Arial" panose="020B0604020202020204" pitchFamily="34" charset="0"/>
              </a:rPr>
              <a:t>Egypt 2020 (2010) </a:t>
            </a:r>
          </a:p>
          <a:p>
            <a:pPr>
              <a:buFont typeface="+mj-lt"/>
              <a:buAutoNum type="arabicPeriod" startAt="28"/>
            </a:pPr>
            <a:r>
              <a:rPr lang="en-US" sz="1150" dirty="0">
                <a:latin typeface="Arial" panose="020B0604020202020204" pitchFamily="34" charset="0"/>
                <a:cs typeface="Arial" panose="020B0604020202020204" pitchFamily="34" charset="0"/>
              </a:rPr>
              <a:t>Changes to Gender Stereotypes (2011)</a:t>
            </a:r>
          </a:p>
          <a:p>
            <a:pPr>
              <a:buFont typeface="+mj-lt"/>
              <a:buAutoNum type="arabicPeriod" startAt="28"/>
            </a:pPr>
            <a:r>
              <a:rPr lang="en-US" sz="1150" dirty="0">
                <a:latin typeface="Arial" panose="020B0604020202020204" pitchFamily="34" charset="0"/>
                <a:cs typeface="Arial" panose="020B0604020202020204" pitchFamily="34" charset="0"/>
              </a:rPr>
              <a:t>Azerbaijan SOFI (2011)</a:t>
            </a:r>
          </a:p>
          <a:p>
            <a:pPr>
              <a:buFont typeface="+mj-lt"/>
              <a:buAutoNum type="arabicPeriod" startAt="28"/>
            </a:pPr>
            <a:r>
              <a:rPr lang="en-US" sz="1150" dirty="0">
                <a:latin typeface="Arial" panose="020B0604020202020204" pitchFamily="34" charset="0"/>
                <a:cs typeface="Arial" panose="020B0604020202020204" pitchFamily="34" charset="0"/>
              </a:rPr>
              <a:t>Future Arts, Media, and Entertainment: Seeds for 2020 (2011) </a:t>
            </a:r>
          </a:p>
          <a:p>
            <a:pPr>
              <a:buFont typeface="+mj-lt"/>
              <a:buAutoNum type="arabicPeriod" startAt="28"/>
            </a:pPr>
            <a:r>
              <a:rPr lang="en-US" sz="1150" dirty="0">
                <a:latin typeface="Arial" panose="020B0604020202020204" pitchFamily="34" charset="0"/>
                <a:cs typeface="Arial" panose="020B0604020202020204" pitchFamily="34" charset="0"/>
              </a:rPr>
              <a:t>Cooperatives 2030: Factors Impacting Future of Cooperatives and Business (2012)</a:t>
            </a:r>
          </a:p>
          <a:p>
            <a:pPr>
              <a:buFont typeface="+mj-lt"/>
              <a:buAutoNum type="arabicPeriod" startAt="28"/>
            </a:pPr>
            <a:r>
              <a:rPr lang="en-US" sz="1150" dirty="0">
                <a:latin typeface="Arial" panose="020B0604020202020204" pitchFamily="34" charset="0"/>
                <a:cs typeface="Arial" panose="020B0604020202020204" pitchFamily="34" charset="0"/>
              </a:rPr>
              <a:t>Egypt’s national Synergetic Information System (ECISIS) (2013-16)</a:t>
            </a:r>
          </a:p>
          <a:p>
            <a:pPr>
              <a:buFont typeface="+mj-lt"/>
              <a:buAutoNum type="arabicPeriod" startAt="28"/>
            </a:pPr>
            <a:r>
              <a:rPr lang="en-US" sz="1150" dirty="0">
                <a:latin typeface="Arial" panose="020B0604020202020204" pitchFamily="34" charset="0"/>
                <a:cs typeface="Arial" panose="020B0604020202020204" pitchFamily="34" charset="0"/>
              </a:rPr>
              <a:t>Hidden Hunger: Unhealthy Food Markets in the Developing World (2013)</a:t>
            </a:r>
          </a:p>
          <a:p>
            <a:pPr>
              <a:buFont typeface="+mj-lt"/>
              <a:buAutoNum type="arabicPeriod" startAt="28"/>
            </a:pPr>
            <a:r>
              <a:rPr lang="en-US" sz="1150" dirty="0">
                <a:latin typeface="Arial" panose="020B0604020202020204" pitchFamily="34" charset="0"/>
                <a:cs typeface="Arial" panose="020B0604020202020204" pitchFamily="34" charset="0"/>
              </a:rPr>
              <a:t>Vulnerable Natural Infrastructure in Urban Coastal Zones (2013)</a:t>
            </a:r>
          </a:p>
          <a:p>
            <a:pPr>
              <a:buFont typeface="+mj-lt"/>
              <a:buAutoNum type="arabicPeriod" startAt="28"/>
            </a:pPr>
            <a:r>
              <a:rPr lang="en-US" sz="1150" dirty="0">
                <a:latin typeface="Arial" panose="020B0604020202020204" pitchFamily="34" charset="0"/>
                <a:cs typeface="Arial" panose="020B0604020202020204" pitchFamily="34" charset="0"/>
              </a:rPr>
              <a:t>FUTURES Dictionary/Encyclopedia (English and Spanish) (2014)</a:t>
            </a:r>
          </a:p>
          <a:p>
            <a:pPr>
              <a:buFont typeface="+mj-lt"/>
              <a:buAutoNum type="arabicPeriod" startAt="28"/>
            </a:pPr>
            <a:r>
              <a:rPr lang="en-US" sz="1150" dirty="0">
                <a:latin typeface="Arial" panose="020B0604020202020204" pitchFamily="34" charset="0"/>
                <a:cs typeface="Arial" panose="020B0604020202020204" pitchFamily="34" charset="0"/>
              </a:rPr>
              <a:t>SIMAD and Lone Wolf Terrorism Counter Strategies (2014)</a:t>
            </a:r>
          </a:p>
          <a:p>
            <a:pPr>
              <a:buFont typeface="+mj-lt"/>
              <a:buAutoNum type="arabicPeriod" startAt="28"/>
            </a:pPr>
            <a:r>
              <a:rPr lang="en-US" sz="1150" dirty="0">
                <a:latin typeface="Arial" panose="020B0604020202020204" pitchFamily="34" charset="0"/>
                <a:cs typeface="Arial" panose="020B0604020202020204" pitchFamily="34" charset="0"/>
              </a:rPr>
              <a:t>Czech Rep., Hungary, Poland, Slovakia, </a:t>
            </a:r>
            <a:r>
              <a:rPr lang="en-US" sz="1150" dirty="0" err="1">
                <a:latin typeface="Arial" panose="020B0604020202020204" pitchFamily="34" charset="0"/>
                <a:cs typeface="Arial" panose="020B0604020202020204" pitchFamily="34" charset="0"/>
              </a:rPr>
              <a:t>Visegrad</a:t>
            </a:r>
            <a:r>
              <a:rPr lang="en-US" sz="1150" dirty="0">
                <a:latin typeface="Arial" panose="020B0604020202020204" pitchFamily="34" charset="0"/>
                <a:cs typeface="Arial" panose="020B0604020202020204" pitchFamily="34" charset="0"/>
              </a:rPr>
              <a:t> Region SOFIs (2014-2015)</a:t>
            </a:r>
          </a:p>
          <a:p>
            <a:pPr>
              <a:buFont typeface="+mj-lt"/>
              <a:buAutoNum type="arabicPeriod" startAt="28"/>
            </a:pPr>
            <a:r>
              <a:rPr lang="en-US" sz="1150" dirty="0">
                <a:latin typeface="Arial" panose="020B0604020202020204" pitchFamily="34" charset="0"/>
                <a:cs typeface="Arial" panose="020B0604020202020204" pitchFamily="34" charset="0"/>
              </a:rPr>
              <a:t>Water-Energy-Food Nexus in the Context of Climate Change (2015-16)</a:t>
            </a:r>
          </a:p>
          <a:p>
            <a:pPr>
              <a:buFont typeface="+mj-lt"/>
              <a:buAutoNum type="arabicPeriod" startAt="28"/>
            </a:pPr>
            <a:r>
              <a:rPr lang="en-US" sz="1150" dirty="0">
                <a:latin typeface="Arial" panose="020B0604020202020204" pitchFamily="34" charset="0"/>
                <a:cs typeface="Arial" panose="020B0604020202020204" pitchFamily="34" charset="0"/>
              </a:rPr>
              <a:t>Pre-Detection of Terrorism Strategies RTDelphi, NATO Workshop (2015-17)</a:t>
            </a:r>
          </a:p>
          <a:p>
            <a:pPr>
              <a:buFont typeface="+mj-lt"/>
              <a:buAutoNum type="arabicPeriod" startAt="28"/>
            </a:pPr>
            <a:r>
              <a:rPr lang="en-US" sz="1150" dirty="0">
                <a:latin typeface="Arial" panose="020B0604020202020204" pitchFamily="34" charset="0"/>
                <a:cs typeface="Arial" panose="020B0604020202020204" pitchFamily="34" charset="0"/>
              </a:rPr>
              <a:t>Future Work/Technology 2050 Global Issues, Scenarios, Workshops (2015-18)</a:t>
            </a:r>
          </a:p>
        </p:txBody>
      </p:sp>
    </p:spTree>
    <p:extLst>
      <p:ext uri="{BB962C8B-B14F-4D97-AF65-F5344CB8AC3E}">
        <p14:creationId xmlns:p14="http://schemas.microsoft.com/office/powerpoint/2010/main" val="456534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225" y="0"/>
            <a:ext cx="12957176" cy="1046440"/>
          </a:xfrm>
        </p:spPr>
        <p:txBody>
          <a:bodyPr/>
          <a:lstStyle/>
          <a:p>
            <a:r>
              <a:rPr lang="en-US" sz="3600" dirty="0">
                <a:latin typeface="Arial" panose="020B0604020202020204" pitchFamily="34" charset="0"/>
                <a:cs typeface="Arial" panose="020B0604020202020204" pitchFamily="34" charset="0"/>
              </a:rPr>
              <a:t>Integration of all our work into the Global Futures Intelligence System www.themp.org</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8975" y="1524000"/>
            <a:ext cx="9563779" cy="4679950"/>
          </a:xfrm>
        </p:spPr>
      </p:pic>
    </p:spTree>
    <p:extLst>
      <p:ext uri="{BB962C8B-B14F-4D97-AF65-F5344CB8AC3E}">
        <p14:creationId xmlns:p14="http://schemas.microsoft.com/office/powerpoint/2010/main" val="397059577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idx="1"/>
          </p:nvPr>
        </p:nvSpPr>
        <p:spPr>
          <a:xfrm>
            <a:off x="307986" y="228624"/>
            <a:ext cx="11509371" cy="6400799"/>
          </a:xfrm>
        </p:spPr>
        <p:txBody>
          <a:bodyPr/>
          <a:lstStyle/>
          <a:p>
            <a:pPr algn="ctr" eaLnBrk="1" hangingPunct="1">
              <a:lnSpc>
                <a:spcPct val="80000"/>
              </a:lnSpc>
              <a:spcBef>
                <a:spcPct val="50000"/>
              </a:spcBef>
              <a:buFont typeface="Arial" charset="0"/>
              <a:buNone/>
            </a:pPr>
            <a:r>
              <a:rPr lang="en-US" altLang="ko-KR" sz="5300" b="1" dirty="0">
                <a:solidFill>
                  <a:schemeClr val="bg2">
                    <a:lumMod val="75000"/>
                    <a:lumOff val="25000"/>
                  </a:schemeClr>
                </a:solidFill>
                <a:latin typeface="Arial" pitchFamily="34" charset="0"/>
                <a:ea typeface="Tahoma" pitchFamily="34" charset="0"/>
                <a:cs typeface="Arial" pitchFamily="34" charset="0"/>
              </a:rPr>
              <a:t>For further information</a:t>
            </a:r>
          </a:p>
          <a:p>
            <a:pPr algn="ctr" eaLnBrk="1" hangingPunct="1">
              <a:lnSpc>
                <a:spcPct val="80000"/>
              </a:lnSpc>
              <a:spcBef>
                <a:spcPct val="50000"/>
              </a:spcBef>
              <a:buFont typeface="Arial" charset="0"/>
              <a:buNone/>
            </a:pPr>
            <a:endParaRPr lang="en-US" altLang="ko-KR" sz="800" dirty="0">
              <a:latin typeface="Arial" pitchFamily="34" charset="0"/>
              <a:ea typeface="Tahoma" pitchFamily="34" charset="0"/>
              <a:cs typeface="Arial" pitchFamily="34" charset="0"/>
            </a:endParaRPr>
          </a:p>
          <a:p>
            <a:pPr algn="ctr" eaLnBrk="1" hangingPunct="1">
              <a:lnSpc>
                <a:spcPct val="80000"/>
              </a:lnSpc>
              <a:spcBef>
                <a:spcPct val="50000"/>
              </a:spcBef>
              <a:buFont typeface="Arial" charset="0"/>
              <a:buNone/>
            </a:pPr>
            <a:r>
              <a:rPr lang="en-US" altLang="ko-KR" sz="2800" b="1" i="1" dirty="0">
                <a:latin typeface="Arial" pitchFamily="34" charset="0"/>
                <a:ea typeface="Tahoma" pitchFamily="34" charset="0"/>
                <a:cs typeface="Arial" pitchFamily="34" charset="0"/>
              </a:rPr>
              <a:t>The Millennium Project</a:t>
            </a:r>
          </a:p>
          <a:p>
            <a:pPr algn="ctr" eaLnBrk="1" hangingPunct="1">
              <a:lnSpc>
                <a:spcPct val="80000"/>
              </a:lnSpc>
              <a:buFont typeface="Arial" charset="0"/>
              <a:buNone/>
            </a:pPr>
            <a:r>
              <a:rPr lang="en-US" altLang="ko-KR" dirty="0">
                <a:latin typeface="Arial" pitchFamily="34" charset="0"/>
                <a:ea typeface="Tahoma" pitchFamily="34" charset="0"/>
                <a:cs typeface="Arial" pitchFamily="34" charset="0"/>
              </a:rPr>
              <a:t>Info@Millennium-Project.org</a:t>
            </a:r>
          </a:p>
          <a:p>
            <a:pPr eaLnBrk="1" hangingPunct="1">
              <a:lnSpc>
                <a:spcPct val="80000"/>
              </a:lnSpc>
              <a:buFont typeface="Arial" charset="0"/>
              <a:buNone/>
            </a:pPr>
            <a:endParaRPr lang="en-US" altLang="ko-KR" sz="800" dirty="0">
              <a:latin typeface="Arial" pitchFamily="34" charset="0"/>
              <a:ea typeface="Tahoma" pitchFamily="34" charset="0"/>
              <a:cs typeface="Arial" pitchFamily="34" charset="0"/>
            </a:endParaRPr>
          </a:p>
          <a:p>
            <a:pPr algn="ctr" eaLnBrk="1" hangingPunct="1">
              <a:lnSpc>
                <a:spcPct val="80000"/>
              </a:lnSpc>
              <a:buNone/>
            </a:pPr>
            <a:r>
              <a:rPr lang="en-US" altLang="ko-KR" sz="3600" b="1" dirty="0">
                <a:solidFill>
                  <a:schemeClr val="bg2">
                    <a:lumMod val="75000"/>
                    <a:lumOff val="25000"/>
                  </a:schemeClr>
                </a:solidFill>
                <a:latin typeface="Arial" pitchFamily="34" charset="0"/>
                <a:ea typeface="Tahoma" pitchFamily="34" charset="0"/>
                <a:cs typeface="Arial" pitchFamily="34" charset="0"/>
              </a:rPr>
              <a:t>Work/Technology 2050: Scenarios and Actions</a:t>
            </a:r>
          </a:p>
          <a:p>
            <a:pPr algn="ctr" eaLnBrk="1" hangingPunct="1">
              <a:lnSpc>
                <a:spcPct val="80000"/>
              </a:lnSpc>
              <a:buNone/>
            </a:pPr>
            <a:r>
              <a:rPr lang="en-US" altLang="ko-KR" sz="2300" b="1" dirty="0">
                <a:solidFill>
                  <a:schemeClr val="tx1"/>
                </a:solidFill>
                <a:latin typeface="Arial" pitchFamily="34" charset="0"/>
                <a:ea typeface="Tahoma" pitchFamily="34" charset="0"/>
                <a:cs typeface="Arial" pitchFamily="34" charset="0"/>
              </a:rPr>
              <a:t>http://www.millennium-project.org/publications-2/</a:t>
            </a:r>
          </a:p>
          <a:p>
            <a:pPr algn="ctr" eaLnBrk="1" hangingPunct="1">
              <a:lnSpc>
                <a:spcPct val="80000"/>
              </a:lnSpc>
              <a:buNone/>
            </a:pPr>
            <a:endParaRPr lang="en-US" altLang="ko-KR" b="1" dirty="0">
              <a:solidFill>
                <a:schemeClr val="bg2">
                  <a:lumMod val="75000"/>
                  <a:lumOff val="25000"/>
                </a:schemeClr>
              </a:solidFill>
              <a:latin typeface="Arial" pitchFamily="34" charset="0"/>
              <a:ea typeface="Tahoma" pitchFamily="34" charset="0"/>
              <a:cs typeface="Arial" pitchFamily="34" charset="0"/>
            </a:endParaRPr>
          </a:p>
          <a:p>
            <a:pPr algn="ctr" eaLnBrk="1" hangingPunct="1">
              <a:lnSpc>
                <a:spcPct val="80000"/>
              </a:lnSpc>
              <a:buNone/>
            </a:pPr>
            <a:r>
              <a:rPr lang="en-US" altLang="ko-KR" sz="3600" b="1" dirty="0">
                <a:solidFill>
                  <a:schemeClr val="bg2">
                    <a:lumMod val="75000"/>
                    <a:lumOff val="25000"/>
                  </a:schemeClr>
                </a:solidFill>
                <a:latin typeface="Arial" pitchFamily="34" charset="0"/>
                <a:ea typeface="Tahoma" pitchFamily="34" charset="0"/>
                <a:cs typeface="Arial" pitchFamily="34" charset="0"/>
              </a:rPr>
              <a:t>State of the Future 19.1</a:t>
            </a:r>
            <a:r>
              <a:rPr lang="en-US" altLang="ko-KR" sz="3600" b="1" i="1" dirty="0">
                <a:latin typeface="Arial" pitchFamily="34" charset="0"/>
                <a:ea typeface="Tahoma" pitchFamily="34" charset="0"/>
                <a:cs typeface="Arial" pitchFamily="34" charset="0"/>
              </a:rPr>
              <a:t> </a:t>
            </a:r>
          </a:p>
          <a:p>
            <a:pPr algn="ctr" eaLnBrk="1" hangingPunct="1">
              <a:lnSpc>
                <a:spcPct val="80000"/>
              </a:lnSpc>
              <a:buNone/>
            </a:pPr>
            <a:r>
              <a:rPr lang="en-US" altLang="ko-KR" sz="2300" b="1" i="1" dirty="0">
                <a:solidFill>
                  <a:srgbClr val="0000FF"/>
                </a:solidFill>
                <a:latin typeface="Arial" pitchFamily="34" charset="0"/>
                <a:ea typeface="Tahoma" pitchFamily="34" charset="0"/>
                <a:cs typeface="Arial" pitchFamily="34" charset="0"/>
              </a:rPr>
              <a:t> </a:t>
            </a:r>
            <a:r>
              <a:rPr lang="en-US" altLang="ko-KR" sz="2300" b="1" dirty="0">
                <a:solidFill>
                  <a:schemeClr val="tx1"/>
                </a:solidFill>
                <a:latin typeface="Arial" pitchFamily="34" charset="0"/>
                <a:ea typeface="Tahoma" pitchFamily="34" charset="0"/>
                <a:cs typeface="Arial" pitchFamily="34" charset="0"/>
              </a:rPr>
              <a:t>http://www.millennium-poject.org/state-of-the-future-version-19-1/ </a:t>
            </a:r>
          </a:p>
          <a:p>
            <a:pPr algn="ctr" eaLnBrk="1" hangingPunct="1">
              <a:lnSpc>
                <a:spcPct val="80000"/>
              </a:lnSpc>
              <a:buNone/>
            </a:pPr>
            <a:endParaRPr lang="en-US" altLang="ko-KR" sz="2300" b="1" dirty="0">
              <a:solidFill>
                <a:schemeClr val="tx1"/>
              </a:solidFill>
              <a:latin typeface="Arial" pitchFamily="34" charset="0"/>
              <a:ea typeface="Tahoma" pitchFamily="34" charset="0"/>
              <a:cs typeface="Arial" pitchFamily="34" charset="0"/>
            </a:endParaRPr>
          </a:p>
          <a:p>
            <a:pPr algn="ctr" eaLnBrk="1" hangingPunct="1">
              <a:lnSpc>
                <a:spcPct val="80000"/>
              </a:lnSpc>
              <a:buNone/>
            </a:pPr>
            <a:r>
              <a:rPr lang="en-US" altLang="ko-KR" sz="3600" b="1" dirty="0">
                <a:solidFill>
                  <a:schemeClr val="bg2">
                    <a:lumMod val="75000"/>
                    <a:lumOff val="25000"/>
                  </a:schemeClr>
                </a:solidFill>
                <a:latin typeface="Arial" pitchFamily="34" charset="0"/>
                <a:ea typeface="Tahoma" pitchFamily="34" charset="0"/>
                <a:cs typeface="Arial" pitchFamily="34" charset="0"/>
              </a:rPr>
              <a:t>Futures Research Methodology 3.0</a:t>
            </a:r>
            <a:r>
              <a:rPr lang="en-US" altLang="ko-KR" sz="3600" b="1" dirty="0">
                <a:solidFill>
                  <a:srgbClr val="0000FF"/>
                </a:solidFill>
                <a:latin typeface="Arial" pitchFamily="34" charset="0"/>
                <a:ea typeface="Tahoma" pitchFamily="34" charset="0"/>
                <a:cs typeface="Arial" pitchFamily="34" charset="0"/>
              </a:rPr>
              <a:t> </a:t>
            </a:r>
          </a:p>
          <a:p>
            <a:pPr algn="ctr" eaLnBrk="1" hangingPunct="1">
              <a:lnSpc>
                <a:spcPct val="80000"/>
              </a:lnSpc>
              <a:buNone/>
            </a:pPr>
            <a:r>
              <a:rPr lang="en-US" altLang="ko-KR" sz="2300" dirty="0">
                <a:latin typeface="Arial" pitchFamily="34" charset="0"/>
                <a:ea typeface="Tahoma" pitchFamily="34" charset="0"/>
                <a:cs typeface="Arial" pitchFamily="34" charset="0"/>
              </a:rPr>
              <a:t>http://www.millennium-project.org/publications-2/#method</a:t>
            </a:r>
          </a:p>
          <a:p>
            <a:pPr algn="ctr" eaLnBrk="1" hangingPunct="1">
              <a:lnSpc>
                <a:spcPct val="80000"/>
              </a:lnSpc>
              <a:buNone/>
            </a:pPr>
            <a:endParaRPr lang="en-US" altLang="ko-KR" sz="2300" dirty="0">
              <a:latin typeface="Arial" pitchFamily="34" charset="0"/>
              <a:ea typeface="Tahoma" pitchFamily="34" charset="0"/>
              <a:cs typeface="Arial" pitchFamily="34" charset="0"/>
            </a:endParaRPr>
          </a:p>
          <a:p>
            <a:pPr algn="ctr" eaLnBrk="1" hangingPunct="1">
              <a:lnSpc>
                <a:spcPct val="80000"/>
              </a:lnSpc>
              <a:buNone/>
            </a:pPr>
            <a:r>
              <a:rPr lang="en-US" altLang="ko-KR" sz="3600" b="1" dirty="0">
                <a:solidFill>
                  <a:schemeClr val="bg2">
                    <a:lumMod val="75000"/>
                    <a:lumOff val="25000"/>
                  </a:schemeClr>
                </a:solidFill>
                <a:latin typeface="Arial" pitchFamily="34" charset="0"/>
                <a:ea typeface="Tahoma" pitchFamily="34" charset="0"/>
                <a:cs typeface="Arial" pitchFamily="34" charset="0"/>
              </a:rPr>
              <a:t>Global Futures Intelligence System</a:t>
            </a:r>
            <a:r>
              <a:rPr lang="en-US" altLang="ko-KR" sz="3600" b="1" dirty="0">
                <a:latin typeface="Arial" pitchFamily="34" charset="0"/>
                <a:ea typeface="Tahoma" pitchFamily="34" charset="0"/>
                <a:cs typeface="Arial" pitchFamily="34" charset="0"/>
              </a:rPr>
              <a:t> </a:t>
            </a:r>
          </a:p>
          <a:p>
            <a:pPr algn="ctr" eaLnBrk="1" hangingPunct="1">
              <a:lnSpc>
                <a:spcPct val="80000"/>
              </a:lnSpc>
              <a:buNone/>
            </a:pPr>
            <a:r>
              <a:rPr lang="en-US" altLang="ko-KR" sz="2300" dirty="0">
                <a:latin typeface="Arial" pitchFamily="34" charset="0"/>
                <a:ea typeface="Tahoma" pitchFamily="34" charset="0"/>
                <a:cs typeface="Arial" pitchFamily="34" charset="0"/>
              </a:rPr>
              <a:t>http://www.millennium-project.org/projects/global-futures-intelligence-system/</a:t>
            </a:r>
          </a:p>
          <a:p>
            <a:pPr algn="ctr" eaLnBrk="1" hangingPunct="1">
              <a:lnSpc>
                <a:spcPct val="80000"/>
              </a:lnSpc>
              <a:buNone/>
            </a:pPr>
            <a:endParaRPr lang="en-US" altLang="ko-KR" sz="2300" dirty="0">
              <a:latin typeface="Arial" pitchFamily="34" charset="0"/>
              <a:ea typeface="Tahoma" pitchFamily="34" charset="0"/>
              <a:cs typeface="Arial" pitchFamily="34" charset="0"/>
            </a:endParaRPr>
          </a:p>
          <a:p>
            <a:pPr algn="ctr" eaLnBrk="1" hangingPunct="1">
              <a:lnSpc>
                <a:spcPct val="80000"/>
              </a:lnSpc>
              <a:buNone/>
            </a:pPr>
            <a:endParaRPr lang="en-US" altLang="ko-KR" sz="2300" dirty="0">
              <a:latin typeface="Arial" pitchFamily="34" charset="0"/>
              <a:ea typeface="Tahoma" pitchFamily="34" charset="0"/>
              <a:cs typeface="Arial" pitchFamily="34" charset="0"/>
            </a:endParaRPr>
          </a:p>
          <a:p>
            <a:pPr eaLnBrk="1" hangingPunct="1">
              <a:lnSpc>
                <a:spcPct val="80000"/>
              </a:lnSpc>
              <a:buFont typeface="Arial" charset="0"/>
              <a:buNone/>
            </a:pPr>
            <a:r>
              <a:rPr lang="en-US" altLang="ko-KR" dirty="0">
                <a:latin typeface="Arial" pitchFamily="34" charset="0"/>
                <a:ea typeface="Tahoma" pitchFamily="34" charset="0"/>
                <a:cs typeface="Arial" pitchFamily="34" charset="0"/>
              </a:rPr>
              <a:t>			</a:t>
            </a:r>
            <a:endParaRPr lang="en-US" altLang="ko-KR" sz="1500" dirty="0">
              <a:latin typeface="Arial" pitchFamily="34" charset="0"/>
              <a:ea typeface="Tahoma" pitchFamily="34" charset="0"/>
              <a:cs typeface="Arial" pitchFamily="34" charset="0"/>
            </a:endParaRPr>
          </a:p>
        </p:txBody>
      </p:sp>
    </p:spTree>
    <p:extLst>
      <p:ext uri="{BB962C8B-B14F-4D97-AF65-F5344CB8AC3E}">
        <p14:creationId xmlns:p14="http://schemas.microsoft.com/office/powerpoint/2010/main" val="352136196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582" y="63137"/>
            <a:ext cx="10440398" cy="851263"/>
          </a:xfrm>
        </p:spPr>
        <p:txBody>
          <a:bodyPr>
            <a:noAutofit/>
          </a:bodyPr>
          <a:lstStyle/>
          <a:p>
            <a:r>
              <a:rPr lang="en-US" sz="4100" dirty="0">
                <a:solidFill>
                  <a:schemeClr val="bg2">
                    <a:lumMod val="75000"/>
                    <a:lumOff val="25000"/>
                  </a:schemeClr>
                </a:solidFill>
                <a:latin typeface="Arial" pitchFamily="34" charset="0"/>
                <a:ea typeface="Tahoma" pitchFamily="34" charset="0"/>
                <a:cs typeface="Arial" pitchFamily="34" charset="0"/>
              </a:rPr>
              <a:t>Three Forms of Artificial Intelligence</a:t>
            </a:r>
          </a:p>
        </p:txBody>
      </p:sp>
      <p:sp>
        <p:nvSpPr>
          <p:cNvPr id="3" name="TextBox 2"/>
          <p:cNvSpPr txBox="1"/>
          <p:nvPr/>
        </p:nvSpPr>
        <p:spPr>
          <a:xfrm>
            <a:off x="7927976" y="2133600"/>
            <a:ext cx="4422775" cy="4114800"/>
          </a:xfrm>
          <a:prstGeom prst="rect">
            <a:avLst/>
          </a:prstGeom>
          <a:noFill/>
        </p:spPr>
        <p:txBody>
          <a:bodyPr wrap="square" lIns="91330" tIns="45669" rIns="91330" bIns="45669" rtlCol="0">
            <a:noAutofit/>
          </a:bodyPr>
          <a:lstStyle/>
          <a:p>
            <a:pPr marL="456655" indent="-456655">
              <a:buFont typeface="Wingdings" pitchFamily="2" charset="2"/>
              <a:buChar char="Ø"/>
            </a:pPr>
            <a:r>
              <a:rPr lang="en-US" sz="3200" b="1" dirty="0">
                <a:solidFill>
                  <a:schemeClr val="bg2"/>
                </a:solidFill>
                <a:latin typeface="Arial" pitchFamily="34" charset="0"/>
                <a:ea typeface="Tahoma" pitchFamily="34" charset="0"/>
                <a:cs typeface="Arial" pitchFamily="34" charset="0"/>
              </a:rPr>
              <a:t>Artificial</a:t>
            </a:r>
            <a:r>
              <a:rPr lang="en-US" sz="3200" b="1" dirty="0">
                <a:solidFill>
                  <a:schemeClr val="bg2">
                    <a:lumMod val="75000"/>
                    <a:lumOff val="25000"/>
                  </a:schemeClr>
                </a:solidFill>
                <a:latin typeface="Arial" pitchFamily="34" charset="0"/>
                <a:ea typeface="Tahoma" pitchFamily="34" charset="0"/>
                <a:cs typeface="Arial" pitchFamily="34" charset="0"/>
              </a:rPr>
              <a:t> Narrow </a:t>
            </a:r>
            <a:r>
              <a:rPr lang="en-US" sz="3200" b="1" dirty="0">
                <a:solidFill>
                  <a:schemeClr val="bg2"/>
                </a:solidFill>
                <a:latin typeface="Arial" pitchFamily="34" charset="0"/>
                <a:ea typeface="Tahoma" pitchFamily="34" charset="0"/>
                <a:cs typeface="Arial" pitchFamily="34" charset="0"/>
              </a:rPr>
              <a:t>Intelligence</a:t>
            </a:r>
          </a:p>
          <a:p>
            <a:pPr marL="456655" indent="-456655">
              <a:buFont typeface="Wingdings" pitchFamily="2" charset="2"/>
              <a:buChar char="Ø"/>
            </a:pPr>
            <a:endParaRPr lang="en-US" sz="3200" b="1" dirty="0">
              <a:solidFill>
                <a:schemeClr val="bg2"/>
              </a:solidFill>
              <a:latin typeface="Arial" pitchFamily="34" charset="0"/>
              <a:ea typeface="Tahoma" pitchFamily="34" charset="0"/>
              <a:cs typeface="Arial" pitchFamily="34" charset="0"/>
            </a:endParaRPr>
          </a:p>
          <a:p>
            <a:pPr marL="456655" indent="-456655">
              <a:buFont typeface="Wingdings" pitchFamily="2" charset="2"/>
              <a:buChar char="Ø"/>
            </a:pPr>
            <a:r>
              <a:rPr lang="en-US" sz="3200" b="1" dirty="0">
                <a:solidFill>
                  <a:schemeClr val="bg2"/>
                </a:solidFill>
                <a:latin typeface="Arial" pitchFamily="34" charset="0"/>
                <a:ea typeface="Tahoma" pitchFamily="34" charset="0"/>
                <a:cs typeface="Arial" pitchFamily="34" charset="0"/>
              </a:rPr>
              <a:t>Artificial</a:t>
            </a:r>
            <a:r>
              <a:rPr lang="en-US" sz="3200" b="1" dirty="0">
                <a:solidFill>
                  <a:schemeClr val="bg2">
                    <a:lumMod val="75000"/>
                    <a:lumOff val="25000"/>
                  </a:schemeClr>
                </a:solidFill>
                <a:latin typeface="Arial" pitchFamily="34" charset="0"/>
                <a:ea typeface="Tahoma" pitchFamily="34" charset="0"/>
                <a:cs typeface="Arial" pitchFamily="34" charset="0"/>
              </a:rPr>
              <a:t> General </a:t>
            </a:r>
            <a:r>
              <a:rPr lang="en-US" sz="3200" b="1" dirty="0">
                <a:solidFill>
                  <a:schemeClr val="bg2"/>
                </a:solidFill>
                <a:latin typeface="Arial" pitchFamily="34" charset="0"/>
                <a:ea typeface="Tahoma" pitchFamily="34" charset="0"/>
                <a:cs typeface="Arial" pitchFamily="34" charset="0"/>
              </a:rPr>
              <a:t>Intelligence</a:t>
            </a:r>
          </a:p>
          <a:p>
            <a:pPr marL="456655" indent="-456655">
              <a:buFont typeface="Wingdings" pitchFamily="2" charset="2"/>
              <a:buChar char="Ø"/>
            </a:pPr>
            <a:endParaRPr lang="en-US" sz="3200" b="1" dirty="0">
              <a:solidFill>
                <a:schemeClr val="bg2"/>
              </a:solidFill>
              <a:latin typeface="Arial" pitchFamily="34" charset="0"/>
              <a:ea typeface="Tahoma" pitchFamily="34" charset="0"/>
              <a:cs typeface="Arial" pitchFamily="34" charset="0"/>
            </a:endParaRPr>
          </a:p>
          <a:p>
            <a:pPr marL="456655" indent="-456655">
              <a:buFont typeface="Wingdings" pitchFamily="2" charset="2"/>
              <a:buChar char="Ø"/>
            </a:pPr>
            <a:r>
              <a:rPr lang="en-US" sz="3200" b="1" dirty="0">
                <a:solidFill>
                  <a:schemeClr val="bg2"/>
                </a:solidFill>
                <a:latin typeface="Arial" pitchFamily="34" charset="0"/>
                <a:ea typeface="Tahoma" pitchFamily="34" charset="0"/>
                <a:cs typeface="Arial" pitchFamily="34" charset="0"/>
              </a:rPr>
              <a:t>Artificial</a:t>
            </a:r>
            <a:r>
              <a:rPr lang="en-US" sz="3200" b="1" dirty="0">
                <a:solidFill>
                  <a:schemeClr val="bg2">
                    <a:lumMod val="75000"/>
                    <a:lumOff val="25000"/>
                  </a:schemeClr>
                </a:solidFill>
                <a:latin typeface="Arial" pitchFamily="34" charset="0"/>
                <a:ea typeface="Tahoma" pitchFamily="34" charset="0"/>
                <a:cs typeface="Arial" pitchFamily="34" charset="0"/>
              </a:rPr>
              <a:t> Super </a:t>
            </a:r>
            <a:r>
              <a:rPr lang="en-US" sz="3200" b="1" dirty="0">
                <a:solidFill>
                  <a:schemeClr val="bg2"/>
                </a:solidFill>
                <a:latin typeface="Arial" pitchFamily="34" charset="0"/>
                <a:ea typeface="Tahoma" pitchFamily="34" charset="0"/>
                <a:cs typeface="Arial" pitchFamily="34" charset="0"/>
              </a:rPr>
              <a:t>Intelligence</a:t>
            </a:r>
          </a:p>
        </p:txBody>
      </p:sp>
      <p:sp>
        <p:nvSpPr>
          <p:cNvPr id="6" name="TextBox 5"/>
          <p:cNvSpPr txBox="1"/>
          <p:nvPr/>
        </p:nvSpPr>
        <p:spPr>
          <a:xfrm>
            <a:off x="11890375" y="6553200"/>
            <a:ext cx="304800" cy="304800"/>
          </a:xfrm>
          <a:prstGeom prst="rect">
            <a:avLst/>
          </a:prstGeom>
          <a:noFill/>
        </p:spPr>
        <p:txBody>
          <a:bodyPr wrap="square" rtlCol="0">
            <a:noAutofit/>
          </a:bodyPr>
          <a:lstStyle/>
          <a:p>
            <a:pPr algn="l"/>
            <a:endParaRPr lang="ko-KR" altLang="en-US" sz="1400" dirty="0" err="1">
              <a:solidFill>
                <a:schemeClr val="bg1">
                  <a:lumMod val="50000"/>
                </a:schemeClr>
              </a:solidFill>
            </a:endParaRPr>
          </a:p>
        </p:txBody>
      </p:sp>
      <p:pic>
        <p:nvPicPr>
          <p:cNvPr id="3420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344899"/>
            <a:ext cx="7927975" cy="5259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63108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0" y="0"/>
            <a:ext cx="10823574" cy="1219199"/>
          </a:xfrm>
        </p:spPr>
        <p:txBody>
          <a:bodyPr/>
          <a:lstStyle/>
          <a:p>
            <a:r>
              <a:rPr lang="en-US" altLang="en-US" sz="4100" dirty="0">
                <a:solidFill>
                  <a:schemeClr val="tx1">
                    <a:lumMod val="75000"/>
                    <a:lumOff val="25000"/>
                  </a:schemeClr>
                </a:solidFill>
                <a:latin typeface="Arial" panose="020B0604020202020204" pitchFamily="34" charset="0"/>
                <a:cs typeface="Arial" panose="020B0604020202020204" pitchFamily="34" charset="0"/>
              </a:rPr>
              <a:t>Next Technologies (NT): Imagine How NT Synergies Will Create New Businesses </a:t>
            </a:r>
          </a:p>
        </p:txBody>
      </p:sp>
      <p:sp>
        <p:nvSpPr>
          <p:cNvPr id="3" name="Content Placeholder 2"/>
          <p:cNvSpPr>
            <a:spLocks noGrp="1"/>
          </p:cNvSpPr>
          <p:nvPr>
            <p:ph idx="1"/>
          </p:nvPr>
        </p:nvSpPr>
        <p:spPr>
          <a:xfrm>
            <a:off x="460389" y="1371602"/>
            <a:ext cx="11585575" cy="5334000"/>
          </a:xfrm>
        </p:spPr>
        <p:txBody>
          <a:bodyPr numCol="2"/>
          <a:lstStyle/>
          <a:p>
            <a:pPr marL="0" indent="0">
              <a:buNone/>
              <a:defRPr/>
            </a:pPr>
            <a:r>
              <a:rPr lang="en-US" sz="3000" dirty="0">
                <a:latin typeface="Arial" panose="020B0604020202020204" pitchFamily="34" charset="0"/>
                <a:cs typeface="Arial" panose="020B0604020202020204" pitchFamily="34" charset="0"/>
              </a:rPr>
              <a:t>Artificial Intelligence</a:t>
            </a:r>
          </a:p>
          <a:p>
            <a:pPr marL="0" indent="0">
              <a:buNone/>
              <a:defRPr/>
            </a:pPr>
            <a:r>
              <a:rPr lang="en-US" sz="3000" dirty="0">
                <a:latin typeface="Arial" panose="020B0604020202020204" pitchFamily="34" charset="0"/>
                <a:cs typeface="Arial" panose="020B0604020202020204" pitchFamily="34" charset="0"/>
              </a:rPr>
              <a:t>Robotics</a:t>
            </a:r>
          </a:p>
          <a:p>
            <a:pPr marL="0" indent="0">
              <a:buNone/>
              <a:defRPr/>
            </a:pPr>
            <a:r>
              <a:rPr lang="en-US" sz="3000" dirty="0">
                <a:latin typeface="Arial" panose="020B0604020202020204" pitchFamily="34" charset="0"/>
                <a:cs typeface="Arial" panose="020B0604020202020204" pitchFamily="34" charset="0"/>
              </a:rPr>
              <a:t>Synthetic Biology &amp; Genomics</a:t>
            </a:r>
          </a:p>
          <a:p>
            <a:pPr marL="0" indent="0">
              <a:buNone/>
              <a:defRPr/>
            </a:pPr>
            <a:r>
              <a:rPr lang="en-US" sz="3000" dirty="0">
                <a:latin typeface="Arial" panose="020B0604020202020204" pitchFamily="34" charset="0"/>
                <a:cs typeface="Arial" panose="020B0604020202020204" pitchFamily="34" charset="0"/>
              </a:rPr>
              <a:t>Computational Science</a:t>
            </a:r>
          </a:p>
          <a:p>
            <a:pPr marL="0" indent="0">
              <a:buNone/>
              <a:defRPr/>
            </a:pPr>
            <a:r>
              <a:rPr lang="en-US" sz="3000" dirty="0">
                <a:latin typeface="Arial" panose="020B0604020202020204" pitchFamily="34" charset="0"/>
                <a:cs typeface="Arial" panose="020B0604020202020204" pitchFamily="34" charset="0"/>
              </a:rPr>
              <a:t>Cloud &amp; Big Data Analytics</a:t>
            </a:r>
          </a:p>
          <a:p>
            <a:pPr marL="0" indent="0">
              <a:buNone/>
              <a:defRPr/>
            </a:pPr>
            <a:r>
              <a:rPr lang="en-US" sz="3000" dirty="0">
                <a:latin typeface="Arial" panose="020B0604020202020204" pitchFamily="34" charset="0"/>
                <a:cs typeface="Arial" panose="020B0604020202020204" pitchFamily="34" charset="0"/>
              </a:rPr>
              <a:t>Artificial &amp; Augmented Reality</a:t>
            </a:r>
          </a:p>
          <a:p>
            <a:pPr marL="0" indent="0">
              <a:buNone/>
              <a:defRPr/>
            </a:pPr>
            <a:r>
              <a:rPr lang="en-US" sz="3000" dirty="0">
                <a:latin typeface="Arial" panose="020B0604020202020204" pitchFamily="34" charset="0"/>
                <a:cs typeface="Arial" panose="020B0604020202020204" pitchFamily="34" charset="0"/>
              </a:rPr>
              <a:t>Nanotechnology (two kinds)</a:t>
            </a:r>
          </a:p>
          <a:p>
            <a:pPr marL="0" indent="0">
              <a:buNone/>
              <a:defRPr/>
            </a:pPr>
            <a:r>
              <a:rPr lang="en-US" sz="3000" dirty="0">
                <a:latin typeface="Arial" panose="020B0604020202020204" pitchFamily="34" charset="0"/>
                <a:cs typeface="Arial" panose="020B0604020202020204" pitchFamily="34" charset="0"/>
              </a:rPr>
              <a:t>IoT, Tele-Everything &amp; Tele-Everybody, the Semantic Web </a:t>
            </a:r>
          </a:p>
          <a:p>
            <a:pPr marL="0" indent="0">
              <a:buNone/>
              <a:defRPr/>
            </a:pPr>
            <a:r>
              <a:rPr lang="en-US" sz="3000" dirty="0">
                <a:latin typeface="Arial" panose="020B0604020202020204" pitchFamily="34" charset="0"/>
                <a:cs typeface="Arial" panose="020B0604020202020204" pitchFamily="34" charset="0"/>
              </a:rPr>
              <a:t>Quantum computing</a:t>
            </a:r>
          </a:p>
          <a:p>
            <a:pPr marL="0" indent="0">
              <a:buNone/>
              <a:defRPr/>
            </a:pPr>
            <a:r>
              <a:rPr lang="en-US" sz="3000" dirty="0">
                <a:latin typeface="Arial" panose="020B0604020202020204" pitchFamily="34" charset="0"/>
                <a:cs typeface="Arial" panose="020B0604020202020204" pitchFamily="34" charset="0"/>
              </a:rPr>
              <a:t>Tele-Presence, Holographic Communications </a:t>
            </a:r>
          </a:p>
          <a:p>
            <a:pPr marL="0" indent="0">
              <a:buNone/>
              <a:defRPr/>
            </a:pPr>
            <a:r>
              <a:rPr lang="en-US" sz="3000" dirty="0">
                <a:latin typeface="Arial" panose="020B0604020202020204" pitchFamily="34" charset="0"/>
                <a:cs typeface="Arial" panose="020B0604020202020204" pitchFamily="34" charset="0"/>
              </a:rPr>
              <a:t>Intelligence augmentation</a:t>
            </a:r>
          </a:p>
          <a:p>
            <a:pPr marL="0" indent="0">
              <a:buNone/>
              <a:defRPr/>
            </a:pPr>
            <a:r>
              <a:rPr lang="en-US" sz="3000" dirty="0">
                <a:latin typeface="Arial" panose="020B0604020202020204" pitchFamily="34" charset="0"/>
                <a:cs typeface="Arial" panose="020B0604020202020204" pitchFamily="34" charset="0"/>
              </a:rPr>
              <a:t>Collective Intelligence</a:t>
            </a:r>
          </a:p>
          <a:p>
            <a:pPr marL="0" indent="0">
              <a:buNone/>
              <a:defRPr/>
            </a:pPr>
            <a:r>
              <a:rPr lang="en-US" sz="3000" dirty="0">
                <a:latin typeface="Arial" panose="020B0604020202020204" pitchFamily="34" charset="0"/>
                <a:cs typeface="Arial" panose="020B0604020202020204" pitchFamily="34" charset="0"/>
              </a:rPr>
              <a:t>Blockchain </a:t>
            </a:r>
          </a:p>
          <a:p>
            <a:pPr marL="0" indent="0">
              <a:buNone/>
              <a:defRPr/>
            </a:pPr>
            <a:r>
              <a:rPr lang="en-US" sz="3000" dirty="0">
                <a:latin typeface="Arial" panose="020B0604020202020204" pitchFamily="34" charset="0"/>
                <a:cs typeface="Arial" panose="020B0604020202020204" pitchFamily="34" charset="0"/>
              </a:rPr>
              <a:t>3D/4D Printing Materials/Biology </a:t>
            </a:r>
          </a:p>
          <a:p>
            <a:pPr marL="0" indent="0">
              <a:buNone/>
              <a:defRPr/>
            </a:pPr>
            <a:r>
              <a:rPr lang="en-US" sz="3000" dirty="0">
                <a:latin typeface="Arial" panose="020B0604020202020204" pitchFamily="34" charset="0"/>
                <a:cs typeface="Arial" panose="020B0604020202020204" pitchFamily="34" charset="0"/>
              </a:rPr>
              <a:t>Drones, Driverless Cars (and other autonomous vehicles) </a:t>
            </a:r>
          </a:p>
          <a:p>
            <a:pPr marL="0" indent="0">
              <a:buNone/>
              <a:defRPr/>
            </a:pPr>
            <a:r>
              <a:rPr lang="en-US" sz="3000" dirty="0">
                <a:latin typeface="Arial" panose="020B0604020202020204" pitchFamily="34" charset="0"/>
                <a:cs typeface="Arial" panose="020B0604020202020204" pitchFamily="34" charset="0"/>
              </a:rPr>
              <a:t>Conscious-Technology</a:t>
            </a:r>
          </a:p>
          <a:p>
            <a:pPr marL="0" indent="0">
              <a:buNone/>
              <a:defRPr/>
            </a:pPr>
            <a:r>
              <a:rPr lang="en-US" sz="3000" b="1" u="sng" dirty="0">
                <a:solidFill>
                  <a:srgbClr val="FF0000"/>
                </a:solidFill>
                <a:latin typeface="Arial" panose="020B0604020202020204" pitchFamily="34" charset="0"/>
                <a:cs typeface="Arial" panose="020B0604020202020204" pitchFamily="34" charset="0"/>
              </a:rPr>
              <a:t>Synergies Among These</a:t>
            </a:r>
          </a:p>
        </p:txBody>
      </p:sp>
    </p:spTree>
    <p:extLst>
      <p:ext uri="{BB962C8B-B14F-4D97-AF65-F5344CB8AC3E}">
        <p14:creationId xmlns:p14="http://schemas.microsoft.com/office/powerpoint/2010/main" val="16713232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fade">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fade">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fade">
                                      <p:cBhvr>
                                        <p:cTn id="82" dur="500"/>
                                        <p:tgtEl>
                                          <p:spTgt spid="3">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
                                            <p:txEl>
                                              <p:pRg st="16" end="16"/>
                                            </p:txEl>
                                          </p:spTgt>
                                        </p:tgtEl>
                                        <p:attrNameLst>
                                          <p:attrName>style.visibility</p:attrName>
                                        </p:attrNameLst>
                                      </p:cBhvr>
                                      <p:to>
                                        <p:strVal val="visible"/>
                                      </p:to>
                                    </p:set>
                                    <p:animEffect transition="in" filter="fade">
                                      <p:cBhvr>
                                        <p:cTn id="87"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235079-14030511423496.jpg"/>
          <p:cNvPicPr>
            <a:picLocks noChangeAspect="1"/>
          </p:cNvPicPr>
          <p:nvPr/>
        </p:nvPicPr>
        <p:blipFill>
          <a:blip r:embed="rId3" cstate="print"/>
          <a:srcRect l="80929" t="15" r="182" b="78088"/>
          <a:stretch>
            <a:fillRect/>
          </a:stretch>
        </p:blipFill>
        <p:spPr>
          <a:xfrm>
            <a:off x="7521575" y="1274763"/>
            <a:ext cx="4676775" cy="5655092"/>
          </a:xfrm>
          <a:prstGeom prst="rect">
            <a:avLst/>
          </a:prstGeom>
        </p:spPr>
      </p:pic>
      <p:sp>
        <p:nvSpPr>
          <p:cNvPr id="2" name="标题 1"/>
          <p:cNvSpPr>
            <a:spLocks noGrp="1"/>
          </p:cNvSpPr>
          <p:nvPr>
            <p:ph type="title"/>
          </p:nvPr>
        </p:nvSpPr>
        <p:spPr>
          <a:xfrm>
            <a:off x="-301625" y="0"/>
            <a:ext cx="10257377" cy="1271196"/>
          </a:xfrm>
        </p:spPr>
        <p:txBody>
          <a:bodyPr/>
          <a:lstStyle/>
          <a:p>
            <a:r>
              <a:rPr lang="en-US" altLang="zh-CN" sz="4000" dirty="0">
                <a:solidFill>
                  <a:schemeClr val="tx1">
                    <a:lumMod val="75000"/>
                    <a:lumOff val="25000"/>
                  </a:schemeClr>
                </a:solidFill>
                <a:latin typeface="Arial" panose="020B0604020202020204" pitchFamily="34" charset="0"/>
                <a:ea typeface="华文楷体"/>
                <a:cs typeface="Arial" panose="020B0604020202020204" pitchFamily="34" charset="0"/>
              </a:rPr>
              <a:t>The Old Way of Seeing the Future of Technologies: </a:t>
            </a:r>
            <a:r>
              <a:rPr lang="en-US" altLang="zh-CN" sz="4000" i="1" dirty="0">
                <a:solidFill>
                  <a:schemeClr val="tx1">
                    <a:lumMod val="75000"/>
                    <a:lumOff val="25000"/>
                  </a:schemeClr>
                </a:solidFill>
                <a:latin typeface="Arial" panose="020B0604020202020204" pitchFamily="34" charset="0"/>
                <a:ea typeface="华文楷体"/>
                <a:cs typeface="Arial" panose="020B0604020202020204" pitchFamily="34" charset="0"/>
              </a:rPr>
              <a:t>Linear and Separate</a:t>
            </a:r>
            <a:endParaRPr lang="zh-CN" altLang="en-US" sz="4000" i="1" dirty="0">
              <a:solidFill>
                <a:schemeClr val="tx1">
                  <a:lumMod val="75000"/>
                  <a:lumOff val="25000"/>
                </a:schemeClr>
              </a:solidFill>
              <a:latin typeface="Arial" panose="020B0604020202020204" pitchFamily="34" charset="0"/>
              <a:ea typeface="华文楷体"/>
              <a:cs typeface="Arial" panose="020B0604020202020204" pitchFamily="34" charset="0"/>
            </a:endParaRPr>
          </a:p>
        </p:txBody>
      </p:sp>
      <p:pic>
        <p:nvPicPr>
          <p:cNvPr id="4" name="图片 3" descr="235079-14030511423496.jpg"/>
          <p:cNvPicPr>
            <a:picLocks noChangeAspect="1"/>
          </p:cNvPicPr>
          <p:nvPr/>
        </p:nvPicPr>
        <p:blipFill>
          <a:blip r:embed="rId3" cstate="print"/>
          <a:srcRect l="439" t="-323" r="-439" b="12858"/>
          <a:stretch>
            <a:fillRect/>
          </a:stretch>
        </p:blipFill>
        <p:spPr>
          <a:xfrm>
            <a:off x="-71006" y="1271196"/>
            <a:ext cx="8006189" cy="5586804"/>
          </a:xfrm>
          <a:prstGeom prst="rect">
            <a:avLst/>
          </a:prstGeom>
        </p:spPr>
      </p:pic>
      <p:cxnSp>
        <p:nvCxnSpPr>
          <p:cNvPr id="7" name="肘形连接符 6"/>
          <p:cNvCxnSpPr/>
          <p:nvPr/>
        </p:nvCxnSpPr>
        <p:spPr bwMode="auto">
          <a:xfrm>
            <a:off x="2737241" y="3051224"/>
            <a:ext cx="5341220" cy="250725"/>
          </a:xfrm>
          <a:prstGeom prst="bentConnector3">
            <a:avLst/>
          </a:prstGeom>
          <a:noFill/>
          <a:ln w="28575" cap="flat" cmpd="sng" algn="ctr">
            <a:solidFill>
              <a:srgbClr val="00B0F0"/>
            </a:solidFill>
            <a:prstDash val="solid"/>
            <a:round/>
            <a:headEnd type="none"/>
            <a:tailEnd type="none"/>
          </a:ln>
          <a:effectLst/>
        </p:spPr>
      </p:cxnSp>
      <p:cxnSp>
        <p:nvCxnSpPr>
          <p:cNvPr id="9" name="肘形连接符 8"/>
          <p:cNvCxnSpPr/>
          <p:nvPr/>
        </p:nvCxnSpPr>
        <p:spPr bwMode="auto">
          <a:xfrm>
            <a:off x="5115956" y="4381568"/>
            <a:ext cx="3037025" cy="476274"/>
          </a:xfrm>
          <a:prstGeom prst="bentConnector3">
            <a:avLst/>
          </a:prstGeom>
          <a:noFill/>
          <a:ln w="28575" cap="flat" cmpd="sng" algn="ctr">
            <a:solidFill>
              <a:srgbClr val="00B0F0"/>
            </a:solidFill>
            <a:prstDash val="solid"/>
            <a:round/>
            <a:headEnd type="none"/>
            <a:tailEnd type="none"/>
          </a:ln>
          <a:effectLst/>
        </p:spPr>
      </p:cxnSp>
      <p:cxnSp>
        <p:nvCxnSpPr>
          <p:cNvPr id="10" name="肘形连接符 9"/>
          <p:cNvCxnSpPr/>
          <p:nvPr/>
        </p:nvCxnSpPr>
        <p:spPr bwMode="auto">
          <a:xfrm flipV="1">
            <a:off x="1495040" y="1750792"/>
            <a:ext cx="5285881" cy="1039758"/>
          </a:xfrm>
          <a:prstGeom prst="bentConnector3">
            <a:avLst/>
          </a:prstGeom>
          <a:noFill/>
          <a:ln w="28575" cap="flat" cmpd="sng" algn="ctr">
            <a:solidFill>
              <a:srgbClr val="00B0F0"/>
            </a:solidFill>
            <a:prstDash val="solid"/>
            <a:round/>
            <a:headEnd type="none"/>
            <a:tailEnd type="none"/>
          </a:ln>
          <a:effectLst/>
        </p:spPr>
      </p:cxnSp>
      <p:cxnSp>
        <p:nvCxnSpPr>
          <p:cNvPr id="11" name="肘形连接符 10"/>
          <p:cNvCxnSpPr/>
          <p:nvPr/>
        </p:nvCxnSpPr>
        <p:spPr bwMode="auto">
          <a:xfrm>
            <a:off x="5823952" y="6121809"/>
            <a:ext cx="2021517" cy="138671"/>
          </a:xfrm>
          <a:prstGeom prst="bentConnector3">
            <a:avLst/>
          </a:prstGeom>
          <a:noFill/>
          <a:ln w="28575" cap="flat" cmpd="sng" algn="ctr">
            <a:solidFill>
              <a:srgbClr val="00B0F0"/>
            </a:solidFill>
            <a:prstDash val="solid"/>
            <a:round/>
            <a:headEnd type="none"/>
            <a:tailEnd type="none"/>
          </a:ln>
          <a:effectLst/>
        </p:spPr>
      </p:cxnSp>
      <p:cxnSp>
        <p:nvCxnSpPr>
          <p:cNvPr id="13" name="直接箭头连接符 12"/>
          <p:cNvCxnSpPr/>
          <p:nvPr/>
        </p:nvCxnSpPr>
        <p:spPr bwMode="auto">
          <a:xfrm flipV="1">
            <a:off x="6086443" y="5292518"/>
            <a:ext cx="2879265" cy="8095"/>
          </a:xfrm>
          <a:prstGeom prst="straightConnector1">
            <a:avLst/>
          </a:prstGeom>
          <a:noFill/>
          <a:ln w="28575" cap="flat" cmpd="sng" algn="ctr">
            <a:solidFill>
              <a:srgbClr val="00B0F0"/>
            </a:solidFill>
            <a:prstDash val="solid"/>
            <a:round/>
            <a:headEnd type="none"/>
            <a:tailEnd type="none"/>
          </a:ln>
          <a:effectLst/>
        </p:spPr>
      </p:cxnSp>
      <p:cxnSp>
        <p:nvCxnSpPr>
          <p:cNvPr id="16" name="直接箭头连接符 15"/>
          <p:cNvCxnSpPr/>
          <p:nvPr/>
        </p:nvCxnSpPr>
        <p:spPr bwMode="auto">
          <a:xfrm>
            <a:off x="5675500" y="2311179"/>
            <a:ext cx="4112197" cy="11782"/>
          </a:xfrm>
          <a:prstGeom prst="straightConnector1">
            <a:avLst/>
          </a:prstGeom>
          <a:noFill/>
          <a:ln w="28575" cap="flat" cmpd="sng" algn="ctr">
            <a:solidFill>
              <a:srgbClr val="00B0F0"/>
            </a:solidFill>
            <a:prstDash val="solid"/>
            <a:round/>
            <a:headEnd type="none"/>
            <a:tailEnd type="none"/>
          </a:ln>
          <a:effectLst/>
        </p:spPr>
      </p:cxnSp>
      <p:sp>
        <p:nvSpPr>
          <p:cNvPr id="17" name="文本框 16"/>
          <p:cNvSpPr txBox="1"/>
          <p:nvPr/>
        </p:nvSpPr>
        <p:spPr>
          <a:xfrm>
            <a:off x="6767513" y="1508125"/>
            <a:ext cx="2041909" cy="708025"/>
          </a:xfrm>
          <a:prstGeom prst="rect">
            <a:avLst/>
          </a:prstGeom>
        </p:spPr>
        <p:txBody>
          <a:bodyPr wrap="square" rtlCol="0" anchor="t">
            <a:spAutoFit/>
          </a:bodyPr>
          <a:lstStyle/>
          <a:p>
            <a:r>
              <a:rPr lang="en-US" altLang="zh-CN" sz="2000" dirty="0">
                <a:solidFill>
                  <a:srgbClr val="00B0F0"/>
                </a:solidFill>
                <a:latin typeface="Corbel"/>
                <a:ea typeface="华文楷体"/>
                <a:cs typeface="Consolas" charset="0"/>
              </a:rPr>
              <a:t>Artificial </a:t>
            </a:r>
            <a:endParaRPr lang="zh-CN" altLang="en-US" sz="2000" dirty="0">
              <a:solidFill>
                <a:srgbClr val="00B0F0"/>
              </a:solidFill>
              <a:latin typeface="Corbel"/>
              <a:ea typeface="华文楷体"/>
              <a:cs typeface="Consolas" charset="0"/>
            </a:endParaRPr>
          </a:p>
          <a:p>
            <a:r>
              <a:rPr lang="en-US" altLang="zh-CN" sz="2000" dirty="0">
                <a:solidFill>
                  <a:srgbClr val="00B0F0"/>
                </a:solidFill>
                <a:latin typeface="Corbel"/>
                <a:ea typeface="华文楷体"/>
                <a:cs typeface="Consolas" charset="0"/>
              </a:rPr>
              <a:t>Intelligence</a:t>
            </a:r>
          </a:p>
        </p:txBody>
      </p:sp>
      <p:sp>
        <p:nvSpPr>
          <p:cNvPr id="18" name="文本框 17"/>
          <p:cNvSpPr txBox="1"/>
          <p:nvPr/>
        </p:nvSpPr>
        <p:spPr>
          <a:xfrm>
            <a:off x="9897989" y="1955469"/>
            <a:ext cx="2743200" cy="707886"/>
          </a:xfrm>
          <a:prstGeom prst="rect">
            <a:avLst/>
          </a:prstGeom>
        </p:spPr>
        <p:txBody>
          <a:bodyPr wrap="square" rtlCol="0" anchor="t">
            <a:spAutoFit/>
          </a:bodyPr>
          <a:lstStyle/>
          <a:p>
            <a:pPr algn="l"/>
            <a:r>
              <a:rPr lang="en-US" altLang="zh-CN" sz="2000" dirty="0">
                <a:solidFill>
                  <a:srgbClr val="00B0F0"/>
                </a:solidFill>
                <a:latin typeface="Corbel"/>
                <a:cs typeface="Consolas" charset="0"/>
              </a:rPr>
              <a:t>Robotic </a:t>
            </a:r>
            <a:endParaRPr lang="zh-CN" altLang="en-US" sz="2000" dirty="0">
              <a:solidFill>
                <a:srgbClr val="00B0F0"/>
              </a:solidFill>
              <a:latin typeface="Corbel"/>
              <a:cs typeface="Consolas" charset="0"/>
            </a:endParaRPr>
          </a:p>
          <a:p>
            <a:pPr algn="l"/>
            <a:r>
              <a:rPr lang="en-US" altLang="zh-CN" sz="2000" dirty="0">
                <a:solidFill>
                  <a:srgbClr val="00B0F0"/>
                </a:solidFill>
                <a:latin typeface="Corbel"/>
                <a:cs typeface="Consolas" charset="0"/>
              </a:rPr>
              <a:t>manufacturing</a:t>
            </a:r>
            <a:endParaRPr lang="zh-CN" altLang="en-US" sz="2000" dirty="0">
              <a:solidFill>
                <a:srgbClr val="00B0F0"/>
              </a:solidFill>
              <a:latin typeface="Corbel"/>
              <a:cs typeface="Consolas" charset="0"/>
            </a:endParaRPr>
          </a:p>
        </p:txBody>
      </p:sp>
      <p:sp>
        <p:nvSpPr>
          <p:cNvPr id="19" name="文本框 18"/>
          <p:cNvSpPr txBox="1"/>
          <p:nvPr/>
        </p:nvSpPr>
        <p:spPr>
          <a:xfrm>
            <a:off x="7951788" y="6048375"/>
            <a:ext cx="3969914" cy="707886"/>
          </a:xfrm>
          <a:prstGeom prst="rect">
            <a:avLst/>
          </a:prstGeom>
        </p:spPr>
        <p:txBody>
          <a:bodyPr wrap="square" rtlCol="0" anchor="t">
            <a:spAutoFit/>
          </a:bodyPr>
          <a:lstStyle/>
          <a:p>
            <a:r>
              <a:rPr lang="en-US" altLang="zh-CN" sz="2000" dirty="0">
                <a:solidFill>
                  <a:srgbClr val="00B0F0"/>
                </a:solidFill>
                <a:latin typeface="Corbel" charset="0"/>
                <a:cs typeface="Consolas" charset="0"/>
              </a:rPr>
              <a:t>Computational Science</a:t>
            </a:r>
          </a:p>
          <a:p>
            <a:pPr algn="l"/>
            <a:endParaRPr lang="zh-CN" altLang="en-US" sz="2000" dirty="0" err="1">
              <a:latin typeface="Corbel"/>
            </a:endParaRPr>
          </a:p>
        </p:txBody>
      </p:sp>
      <p:cxnSp>
        <p:nvCxnSpPr>
          <p:cNvPr id="21" name="直接箭头连接符 20"/>
          <p:cNvCxnSpPr/>
          <p:nvPr/>
        </p:nvCxnSpPr>
        <p:spPr bwMode="auto">
          <a:xfrm>
            <a:off x="6615759" y="5779187"/>
            <a:ext cx="1725981" cy="11061"/>
          </a:xfrm>
          <a:prstGeom prst="straightConnector1">
            <a:avLst/>
          </a:prstGeom>
          <a:noFill/>
          <a:ln w="28575" cap="flat" cmpd="sng" algn="ctr">
            <a:solidFill>
              <a:srgbClr val="00B0F0"/>
            </a:solidFill>
            <a:prstDash val="solid"/>
            <a:round/>
            <a:headEnd type="none"/>
            <a:tailEnd type="none"/>
          </a:ln>
          <a:effectLst/>
        </p:spPr>
      </p:cxnSp>
      <p:cxnSp>
        <p:nvCxnSpPr>
          <p:cNvPr id="22" name="直接箭头连接符 21"/>
          <p:cNvCxnSpPr/>
          <p:nvPr/>
        </p:nvCxnSpPr>
        <p:spPr bwMode="auto">
          <a:xfrm flipH="1">
            <a:off x="6639745" y="5779676"/>
            <a:ext cx="7853" cy="471947"/>
          </a:xfrm>
          <a:prstGeom prst="straightConnector1">
            <a:avLst/>
          </a:prstGeom>
          <a:noFill/>
          <a:ln w="28575" cap="flat" cmpd="sng" algn="ctr">
            <a:solidFill>
              <a:srgbClr val="00B0F0"/>
            </a:solidFill>
            <a:prstDash val="solid"/>
            <a:round/>
            <a:headEnd type="none"/>
            <a:tailEnd type="none"/>
          </a:ln>
          <a:effectLst/>
        </p:spPr>
      </p:cxnSp>
      <p:sp>
        <p:nvSpPr>
          <p:cNvPr id="23" name="文本框 22"/>
          <p:cNvSpPr txBox="1"/>
          <p:nvPr/>
        </p:nvSpPr>
        <p:spPr>
          <a:xfrm>
            <a:off x="8438945" y="5595285"/>
            <a:ext cx="2743200" cy="400110"/>
          </a:xfrm>
          <a:prstGeom prst="rect">
            <a:avLst/>
          </a:prstGeom>
        </p:spPr>
        <p:txBody>
          <a:bodyPr wrap="square" rtlCol="0" anchor="t">
            <a:spAutoFit/>
          </a:bodyPr>
          <a:lstStyle/>
          <a:p>
            <a:pPr algn="l"/>
            <a:r>
              <a:rPr lang="en-US" altLang="zh-CN" sz="2000" dirty="0">
                <a:solidFill>
                  <a:srgbClr val="00B0F0"/>
                </a:solidFill>
                <a:latin typeface="Corbel" charset="0"/>
                <a:ea typeface="华文楷体"/>
                <a:cs typeface="Consolas"/>
              </a:rPr>
              <a:t>3-D</a:t>
            </a:r>
            <a:r>
              <a:rPr lang="zh-CN" altLang="en-US" sz="2000">
                <a:solidFill>
                  <a:srgbClr val="00B0F0"/>
                </a:solidFill>
                <a:latin typeface="Corbel"/>
                <a:ea typeface="华文楷体"/>
                <a:cs typeface="Consolas"/>
              </a:rPr>
              <a:t>4-D Priting</a:t>
            </a:r>
          </a:p>
        </p:txBody>
      </p:sp>
      <p:sp>
        <p:nvSpPr>
          <p:cNvPr id="24" name="文本框 23"/>
          <p:cNvSpPr txBox="1"/>
          <p:nvPr/>
        </p:nvSpPr>
        <p:spPr>
          <a:xfrm>
            <a:off x="8194240" y="4596070"/>
            <a:ext cx="2743200" cy="769441"/>
          </a:xfrm>
          <a:prstGeom prst="rect">
            <a:avLst/>
          </a:prstGeom>
        </p:spPr>
        <p:txBody>
          <a:bodyPr wrap="square" rtlCol="0" anchor="t">
            <a:spAutoFit/>
          </a:bodyPr>
          <a:lstStyle/>
          <a:p>
            <a:pPr algn="l"/>
            <a:r>
              <a:rPr lang="en-US" altLang="zh-CN" sz="2000" dirty="0">
                <a:solidFill>
                  <a:srgbClr val="00B0F0"/>
                </a:solidFill>
                <a:latin typeface="Corbel"/>
                <a:cs typeface="Consolas" charset="0"/>
              </a:rPr>
              <a:t>Nanotechnology</a:t>
            </a:r>
            <a:r>
              <a:rPr lang="zh-CN" altLang="en-US" sz="2000" dirty="0">
                <a:latin typeface="Corbel"/>
                <a:cs typeface="Consolas" charset="0"/>
              </a:rPr>
              <a:t> </a:t>
            </a:r>
          </a:p>
          <a:p>
            <a:pPr algn="l"/>
            <a:endParaRPr lang="zh-CN" altLang="en-US" dirty="0" err="1"/>
          </a:p>
        </p:txBody>
      </p:sp>
      <p:sp>
        <p:nvSpPr>
          <p:cNvPr id="25" name="文本框 24"/>
          <p:cNvSpPr txBox="1"/>
          <p:nvPr/>
        </p:nvSpPr>
        <p:spPr>
          <a:xfrm>
            <a:off x="8771499" y="4092853"/>
            <a:ext cx="2743200" cy="769441"/>
          </a:xfrm>
          <a:prstGeom prst="rect">
            <a:avLst/>
          </a:prstGeom>
        </p:spPr>
        <p:txBody>
          <a:bodyPr wrap="square" rtlCol="0" anchor="t">
            <a:spAutoFit/>
          </a:bodyPr>
          <a:lstStyle/>
          <a:p>
            <a:pPr algn="l"/>
            <a:r>
              <a:rPr lang="en-US" altLang="zh-CN" sz="2000" dirty="0">
                <a:solidFill>
                  <a:srgbClr val="00B0F0"/>
                </a:solidFill>
                <a:latin typeface="Corbel"/>
                <a:cs typeface="Consolas" charset="0"/>
              </a:rPr>
              <a:t>Quantum computing</a:t>
            </a:r>
            <a:r>
              <a:rPr lang="zh-CN" altLang="en-US" sz="2000" dirty="0">
                <a:solidFill>
                  <a:srgbClr val="00B0F0"/>
                </a:solidFill>
                <a:latin typeface="Consolas" charset="0"/>
                <a:cs typeface="Consolas" charset="0"/>
              </a:rPr>
              <a:t> </a:t>
            </a:r>
          </a:p>
          <a:p>
            <a:pPr algn="l"/>
            <a:endParaRPr lang="zh-CN" altLang="en-US" dirty="0" err="1"/>
          </a:p>
        </p:txBody>
      </p:sp>
      <p:sp>
        <p:nvSpPr>
          <p:cNvPr id="26" name="文本框 25"/>
          <p:cNvSpPr txBox="1"/>
          <p:nvPr/>
        </p:nvSpPr>
        <p:spPr>
          <a:xfrm>
            <a:off x="8885777" y="5129255"/>
            <a:ext cx="2743200" cy="400110"/>
          </a:xfrm>
          <a:prstGeom prst="rect">
            <a:avLst/>
          </a:prstGeom>
        </p:spPr>
        <p:txBody>
          <a:bodyPr wrap="square" rtlCol="0" anchor="t">
            <a:spAutoFit/>
          </a:bodyPr>
          <a:lstStyle/>
          <a:p>
            <a:pPr algn="l"/>
            <a:r>
              <a:rPr lang="en-US" altLang="zh-CN" sz="2000" dirty="0">
                <a:solidFill>
                  <a:srgbClr val="00B0F0"/>
                </a:solidFill>
                <a:latin typeface="Corbel"/>
                <a:cs typeface="Consolas" charset="0"/>
              </a:rPr>
              <a:t>Synthetic Biology</a:t>
            </a:r>
            <a:endParaRPr lang="zh-CN" altLang="en-US" dirty="0" err="1">
              <a:latin typeface="Corbel"/>
            </a:endParaRPr>
          </a:p>
        </p:txBody>
      </p:sp>
      <p:sp>
        <p:nvSpPr>
          <p:cNvPr id="27" name="文本框 26"/>
          <p:cNvSpPr txBox="1"/>
          <p:nvPr/>
        </p:nvSpPr>
        <p:spPr>
          <a:xfrm>
            <a:off x="8131060" y="3036876"/>
            <a:ext cx="2743200" cy="769441"/>
          </a:xfrm>
          <a:prstGeom prst="rect">
            <a:avLst/>
          </a:prstGeom>
        </p:spPr>
        <p:txBody>
          <a:bodyPr wrap="square" rtlCol="0" anchor="t">
            <a:spAutoFit/>
          </a:bodyPr>
          <a:lstStyle/>
          <a:p>
            <a:pPr algn="l"/>
            <a:r>
              <a:rPr lang="en-US" altLang="zh-CN" sz="2000" dirty="0">
                <a:solidFill>
                  <a:srgbClr val="00B0F0"/>
                </a:solidFill>
                <a:latin typeface="Corbel"/>
                <a:cs typeface="Consolas" charset="0"/>
              </a:rPr>
              <a:t>Drones</a:t>
            </a:r>
            <a:r>
              <a:rPr lang="zh-CN" altLang="en-US" sz="2000" dirty="0">
                <a:solidFill>
                  <a:srgbClr val="00B0F0"/>
                </a:solidFill>
                <a:latin typeface="Corbel"/>
                <a:cs typeface="Consolas" charset="0"/>
              </a:rPr>
              <a:t> </a:t>
            </a:r>
          </a:p>
          <a:p>
            <a:pPr algn="l"/>
            <a:endParaRPr lang="zh-CN" altLang="en-US" dirty="0" err="1"/>
          </a:p>
        </p:txBody>
      </p:sp>
      <p:cxnSp>
        <p:nvCxnSpPr>
          <p:cNvPr id="29" name="直接箭头连接符 28"/>
          <p:cNvCxnSpPr/>
          <p:nvPr/>
        </p:nvCxnSpPr>
        <p:spPr bwMode="auto">
          <a:xfrm>
            <a:off x="4438214" y="2821601"/>
            <a:ext cx="2567965" cy="11782"/>
          </a:xfrm>
          <a:prstGeom prst="straightConnector1">
            <a:avLst/>
          </a:prstGeom>
          <a:noFill/>
          <a:ln w="28575" cap="flat" cmpd="sng" algn="ctr">
            <a:solidFill>
              <a:srgbClr val="00B0F0"/>
            </a:solidFill>
            <a:prstDash val="solid"/>
            <a:round/>
            <a:headEnd type="none"/>
            <a:tailEnd type="none"/>
          </a:ln>
          <a:effectLst/>
        </p:spPr>
      </p:cxnSp>
      <p:cxnSp>
        <p:nvCxnSpPr>
          <p:cNvPr id="30" name="直接箭头连接符 29"/>
          <p:cNvCxnSpPr/>
          <p:nvPr/>
        </p:nvCxnSpPr>
        <p:spPr bwMode="auto">
          <a:xfrm>
            <a:off x="2315573" y="3611954"/>
            <a:ext cx="7302067" cy="11782"/>
          </a:xfrm>
          <a:prstGeom prst="straightConnector1">
            <a:avLst/>
          </a:prstGeom>
          <a:noFill/>
          <a:ln w="28575" cap="flat" cmpd="sng" algn="ctr">
            <a:solidFill>
              <a:srgbClr val="00B0F0"/>
            </a:solidFill>
            <a:prstDash val="solid"/>
            <a:round/>
            <a:headEnd type="none"/>
            <a:tailEnd type="none"/>
          </a:ln>
          <a:effectLst/>
        </p:spPr>
      </p:cxnSp>
      <p:sp>
        <p:nvSpPr>
          <p:cNvPr id="6" name="文本框 5"/>
          <p:cNvSpPr txBox="1"/>
          <p:nvPr/>
        </p:nvSpPr>
        <p:spPr>
          <a:xfrm>
            <a:off x="7081867" y="2435255"/>
            <a:ext cx="2743200" cy="1077218"/>
          </a:xfrm>
          <a:prstGeom prst="rect">
            <a:avLst/>
          </a:prstGeom>
        </p:spPr>
        <p:txBody>
          <a:bodyPr wrap="square" rtlCol="0">
            <a:spAutoFit/>
          </a:bodyPr>
          <a:lstStyle/>
          <a:p>
            <a:pPr algn="l"/>
            <a:r>
              <a:rPr lang="en-US" altLang="zh-CN" sz="2000" dirty="0">
                <a:solidFill>
                  <a:srgbClr val="00B0F0"/>
                </a:solidFill>
                <a:latin typeface="Corbel" charset="0"/>
              </a:rPr>
              <a:t>Artificial General Intelligence</a:t>
            </a:r>
            <a:r>
              <a:rPr lang="zh-CN" altLang="en-US" sz="2000" dirty="0">
                <a:solidFill>
                  <a:srgbClr val="00B0F0"/>
                </a:solidFill>
                <a:latin typeface="Corbel" charset="0"/>
              </a:rPr>
              <a:t> </a:t>
            </a:r>
          </a:p>
          <a:p>
            <a:pPr algn="l"/>
            <a:endParaRPr lang="zh-CN" altLang="en-US" dirty="0" err="1"/>
          </a:p>
        </p:txBody>
      </p:sp>
      <p:cxnSp>
        <p:nvCxnSpPr>
          <p:cNvPr id="31" name="肘形连接符 30"/>
          <p:cNvCxnSpPr/>
          <p:nvPr/>
        </p:nvCxnSpPr>
        <p:spPr bwMode="auto">
          <a:xfrm>
            <a:off x="6186480" y="3895822"/>
            <a:ext cx="2562092" cy="423132"/>
          </a:xfrm>
          <a:prstGeom prst="bentConnector3">
            <a:avLst/>
          </a:prstGeom>
          <a:noFill/>
          <a:ln w="28575" cap="flat" cmpd="sng" algn="ctr">
            <a:solidFill>
              <a:srgbClr val="00B0F0"/>
            </a:solidFill>
            <a:prstDash val="solid"/>
            <a:round/>
            <a:headEnd type="none"/>
            <a:tailEnd type="none"/>
          </a:ln>
          <a:effectLst/>
        </p:spPr>
      </p:cxnSp>
      <p:sp>
        <p:nvSpPr>
          <p:cNvPr id="8" name="文本框 7"/>
          <p:cNvSpPr txBox="1"/>
          <p:nvPr/>
        </p:nvSpPr>
        <p:spPr>
          <a:xfrm>
            <a:off x="9635828" y="3053199"/>
            <a:ext cx="2743200" cy="1323439"/>
          </a:xfrm>
          <a:prstGeom prst="rect">
            <a:avLst/>
          </a:prstGeom>
        </p:spPr>
        <p:txBody>
          <a:bodyPr wrap="square" rtlCol="0">
            <a:spAutoFit/>
          </a:bodyPr>
          <a:lstStyle/>
          <a:p>
            <a:r>
              <a:rPr lang="en-US" altLang="zh-CN" sz="2000" dirty="0">
                <a:solidFill>
                  <a:srgbClr val="00B0F0"/>
                </a:solidFill>
                <a:latin typeface="Corbel" charset="0"/>
              </a:rPr>
              <a:t>Tele-Everything &amp; </a:t>
            </a:r>
            <a:endParaRPr lang="zh-CN" altLang="en-US" sz="2000" dirty="0">
              <a:solidFill>
                <a:srgbClr val="00B0F0"/>
              </a:solidFill>
              <a:latin typeface="Corbel" charset="0"/>
            </a:endParaRPr>
          </a:p>
          <a:p>
            <a:r>
              <a:rPr lang="en-US" altLang="zh-CN" sz="2000" dirty="0">
                <a:solidFill>
                  <a:srgbClr val="00B0F0"/>
                </a:solidFill>
                <a:latin typeface="Corbel" charset="0"/>
              </a:rPr>
              <a:t>Tele-Everybody</a:t>
            </a:r>
          </a:p>
          <a:p>
            <a:r>
              <a:rPr lang="en-US" altLang="zh-CN" sz="2000" dirty="0">
                <a:solidFill>
                  <a:srgbClr val="00B0F0"/>
                </a:solidFill>
                <a:latin typeface="Corbel" charset="0"/>
              </a:rPr>
              <a:t>the Semantic Web </a:t>
            </a:r>
            <a:r>
              <a:rPr lang="zh-CN" altLang="en-US" sz="2000" dirty="0">
                <a:solidFill>
                  <a:srgbClr val="00B0F0"/>
                </a:solidFill>
                <a:latin typeface="Corbel" charset="0"/>
              </a:rPr>
              <a:t> </a:t>
            </a:r>
          </a:p>
          <a:p>
            <a:endParaRPr lang="zh-CN" altLang="en-US" sz="2000" err="1">
              <a:solidFill>
                <a:srgbClr val="00B0F0"/>
              </a:solidFill>
              <a:latin typeface="Corbel"/>
            </a:endParaRPr>
          </a:p>
        </p:txBody>
      </p:sp>
    </p:spTree>
    <p:extLst>
      <p:ext uri="{BB962C8B-B14F-4D97-AF65-F5344CB8AC3E}">
        <p14:creationId xmlns:p14="http://schemas.microsoft.com/office/powerpoint/2010/main" val="49627163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01625" y="0"/>
            <a:ext cx="10778193" cy="1289050"/>
          </a:xfrm>
        </p:spPr>
        <p:txBody>
          <a:bodyPr/>
          <a:lstStyle/>
          <a:p>
            <a:r>
              <a:rPr lang="en-US" altLang="zh-CN" sz="4000" dirty="0">
                <a:solidFill>
                  <a:schemeClr val="tx1">
                    <a:lumMod val="75000"/>
                    <a:lumOff val="25000"/>
                  </a:schemeClr>
                </a:solidFill>
                <a:latin typeface="Arial" panose="020B0604020202020204" pitchFamily="34" charset="0"/>
                <a:cs typeface="Arial" panose="020B0604020202020204" pitchFamily="34" charset="0"/>
              </a:rPr>
              <a:t>Future Way of Seeing Future of Technologies: </a:t>
            </a:r>
            <a:r>
              <a:rPr lang="en-US" altLang="zh-CN" sz="4000" i="1" dirty="0">
                <a:solidFill>
                  <a:schemeClr val="tx1">
                    <a:lumMod val="75000"/>
                    <a:lumOff val="25000"/>
                  </a:schemeClr>
                </a:solidFill>
                <a:latin typeface="Arial" panose="020B0604020202020204" pitchFamily="34" charset="0"/>
                <a:cs typeface="Arial" panose="020B0604020202020204" pitchFamily="34" charset="0"/>
              </a:rPr>
              <a:t>Integration and Synergies</a:t>
            </a:r>
            <a:endParaRPr lang="zh-CN" altLang="en-US" sz="4000" i="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3" name="图片 2" descr="convergence_f.jpg"/>
          <p:cNvPicPr>
            <a:picLocks noChangeAspect="1"/>
          </p:cNvPicPr>
          <p:nvPr/>
        </p:nvPicPr>
        <p:blipFill>
          <a:blip r:embed="rId3" cstate="print"/>
          <a:srcRect l="69" t="39" r="10798" b="298"/>
          <a:stretch>
            <a:fillRect/>
          </a:stretch>
        </p:blipFill>
        <p:spPr>
          <a:xfrm>
            <a:off x="1279525" y="1289050"/>
            <a:ext cx="9498668" cy="5200650"/>
          </a:xfrm>
          <a:prstGeom prst="rect">
            <a:avLst/>
          </a:prstGeom>
        </p:spPr>
      </p:pic>
    </p:spTree>
    <p:extLst>
      <p:ext uri="{BB962C8B-B14F-4D97-AF65-F5344CB8AC3E}">
        <p14:creationId xmlns:p14="http://schemas.microsoft.com/office/powerpoint/2010/main" val="247672026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01625" y="204817"/>
            <a:ext cx="12198350" cy="785783"/>
          </a:xfrm>
        </p:spPr>
        <p:txBody>
          <a:bodyPr/>
          <a:lstStyle/>
          <a:p>
            <a:r>
              <a:rPr lang="en-US" altLang="zh-CN" sz="4400" dirty="0">
                <a:solidFill>
                  <a:schemeClr val="tx1">
                    <a:lumMod val="75000"/>
                    <a:lumOff val="25000"/>
                  </a:schemeClr>
                </a:solidFill>
                <a:latin typeface="Arial" panose="020B0604020202020204" pitchFamily="34" charset="0"/>
                <a:cs typeface="Arial" panose="020B0604020202020204" pitchFamily="34" charset="0"/>
              </a:rPr>
              <a:t>Future Synergies</a:t>
            </a:r>
            <a:endParaRPr lang="zh-CN" altLang="en-US" sz="44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3" name="图片 2" descr="10Q58PICvGc_1024.jpg"/>
          <p:cNvPicPr>
            <a:picLocks noChangeAspect="1"/>
          </p:cNvPicPr>
          <p:nvPr/>
        </p:nvPicPr>
        <p:blipFill>
          <a:blip r:embed="rId3" cstate="print"/>
          <a:srcRect l="13766" t="8660" r="14762" b="18762"/>
          <a:stretch>
            <a:fillRect/>
          </a:stretch>
        </p:blipFill>
        <p:spPr>
          <a:xfrm rot="-1200000">
            <a:off x="2737680" y="1181575"/>
            <a:ext cx="5622391" cy="5447126"/>
          </a:xfrm>
          <a:prstGeom prst="ellipse">
            <a:avLst/>
          </a:prstGeom>
          <a:ln>
            <a:noFill/>
          </a:ln>
          <a:effectLst>
            <a:softEdge rad="112500"/>
          </a:effectLst>
        </p:spPr>
      </p:pic>
      <p:sp>
        <p:nvSpPr>
          <p:cNvPr id="4" name="文本框 3"/>
          <p:cNvSpPr txBox="1"/>
          <p:nvPr/>
        </p:nvSpPr>
        <p:spPr>
          <a:xfrm>
            <a:off x="2173240" y="1382608"/>
            <a:ext cx="2743200" cy="830997"/>
          </a:xfrm>
          <a:prstGeom prst="rect">
            <a:avLst/>
          </a:prstGeom>
        </p:spPr>
        <p:txBody>
          <a:bodyPr wrap="square" rtlCol="0">
            <a:spAutoFit/>
          </a:bodyPr>
          <a:lstStyle/>
          <a:p>
            <a:pPr defTabSz="1219200"/>
            <a:r>
              <a:rPr lang="en-US" altLang="zh-CN" sz="2400" dirty="0">
                <a:solidFill>
                  <a:srgbClr val="101C4B"/>
                </a:solidFill>
                <a:latin typeface="Corbel" charset="0"/>
              </a:rPr>
              <a:t>Robotic </a:t>
            </a:r>
            <a:endParaRPr lang="zh-CN" altLang="en-US" sz="2400" dirty="0">
              <a:solidFill>
                <a:srgbClr val="101C4B"/>
              </a:solidFill>
              <a:latin typeface="Corbel" charset="0"/>
            </a:endParaRPr>
          </a:p>
          <a:p>
            <a:pPr defTabSz="1219200"/>
            <a:r>
              <a:rPr lang="en-US" altLang="zh-CN" sz="2400">
                <a:solidFill>
                  <a:srgbClr val="101C4B"/>
                </a:solidFill>
                <a:latin typeface="Corbel" charset="0"/>
              </a:rPr>
              <a:t>manufacturing</a:t>
            </a:r>
            <a:r>
              <a:rPr lang="zh-CN" altLang="en-US" sz="2400">
                <a:solidFill>
                  <a:srgbClr val="101C4B"/>
                </a:solidFill>
                <a:latin typeface="Corbel" charset="0"/>
              </a:rPr>
              <a:t> </a:t>
            </a:r>
          </a:p>
        </p:txBody>
      </p:sp>
      <p:sp>
        <p:nvSpPr>
          <p:cNvPr id="5" name="文本框 4"/>
          <p:cNvSpPr txBox="1"/>
          <p:nvPr/>
        </p:nvSpPr>
        <p:spPr>
          <a:xfrm>
            <a:off x="2080490" y="3500464"/>
            <a:ext cx="2743200" cy="830997"/>
          </a:xfrm>
          <a:prstGeom prst="rect">
            <a:avLst/>
          </a:prstGeom>
        </p:spPr>
        <p:txBody>
          <a:bodyPr wrap="square" rtlCol="0">
            <a:spAutoFit/>
          </a:bodyPr>
          <a:lstStyle/>
          <a:p>
            <a:pPr defTabSz="1219200"/>
            <a:r>
              <a:rPr lang="en-US" altLang="zh-CN" sz="2400" dirty="0">
                <a:solidFill>
                  <a:srgbClr val="101C4B"/>
                </a:solidFill>
                <a:latin typeface="Corbel" charset="0"/>
              </a:rPr>
              <a:t>Drones</a:t>
            </a:r>
            <a:r>
              <a:rPr lang="zh-CN" altLang="en-US" sz="2400" dirty="0">
                <a:solidFill>
                  <a:srgbClr val="101C4B"/>
                </a:solidFill>
                <a:latin typeface="Corbel" charset="0"/>
              </a:rPr>
              <a:t> </a:t>
            </a:r>
          </a:p>
          <a:p>
            <a:pPr defTabSz="1219200"/>
            <a:endParaRPr lang="zh-CN" altLang="en-US" sz="2400" dirty="0" err="1">
              <a:solidFill>
                <a:srgbClr val="101C4B"/>
              </a:solidFill>
            </a:endParaRPr>
          </a:p>
        </p:txBody>
      </p:sp>
      <p:sp>
        <p:nvSpPr>
          <p:cNvPr id="7" name="文本框 6"/>
          <p:cNvSpPr txBox="1"/>
          <p:nvPr/>
        </p:nvSpPr>
        <p:spPr>
          <a:xfrm>
            <a:off x="963231" y="2229013"/>
            <a:ext cx="2743200" cy="830997"/>
          </a:xfrm>
          <a:prstGeom prst="rect">
            <a:avLst/>
          </a:prstGeom>
        </p:spPr>
        <p:txBody>
          <a:bodyPr wrap="square" rtlCol="0">
            <a:spAutoFit/>
          </a:bodyPr>
          <a:lstStyle/>
          <a:p>
            <a:pPr defTabSz="1219200"/>
            <a:r>
              <a:rPr lang="en-US" altLang="zh-CN" sz="2400" dirty="0">
                <a:solidFill>
                  <a:srgbClr val="101C4B"/>
                </a:solidFill>
                <a:latin typeface="Corbel" charset="0"/>
              </a:rPr>
              <a:t>Quantum computing</a:t>
            </a:r>
            <a:endParaRPr lang="zh-CN" altLang="en-US" sz="2400" dirty="0" err="1">
              <a:solidFill>
                <a:srgbClr val="101C4B"/>
              </a:solidFill>
            </a:endParaRPr>
          </a:p>
        </p:txBody>
      </p:sp>
      <p:sp>
        <p:nvSpPr>
          <p:cNvPr id="8" name="文本框 7"/>
          <p:cNvSpPr txBox="1"/>
          <p:nvPr/>
        </p:nvSpPr>
        <p:spPr>
          <a:xfrm>
            <a:off x="249245" y="3685984"/>
            <a:ext cx="2743200" cy="830997"/>
          </a:xfrm>
          <a:prstGeom prst="rect">
            <a:avLst/>
          </a:prstGeom>
        </p:spPr>
        <p:txBody>
          <a:bodyPr wrap="square" rtlCol="0">
            <a:spAutoFit/>
          </a:bodyPr>
          <a:lstStyle/>
          <a:p>
            <a:pPr defTabSz="1219200"/>
            <a:r>
              <a:rPr lang="en-US" altLang="zh-CN" sz="2400" dirty="0">
                <a:solidFill>
                  <a:srgbClr val="101C4B"/>
                </a:solidFill>
                <a:latin typeface="Corbel" charset="0"/>
              </a:rPr>
              <a:t>Robotic </a:t>
            </a:r>
            <a:endParaRPr lang="zh-CN" altLang="en-US" sz="2400" dirty="0">
              <a:solidFill>
                <a:srgbClr val="101C4B"/>
              </a:solidFill>
              <a:latin typeface="Corbel" charset="0"/>
            </a:endParaRPr>
          </a:p>
          <a:p>
            <a:pPr defTabSz="1219200"/>
            <a:r>
              <a:rPr lang="en-US" altLang="zh-CN" sz="2400">
                <a:solidFill>
                  <a:srgbClr val="101C4B"/>
                </a:solidFill>
                <a:latin typeface="Corbel" charset="0"/>
              </a:rPr>
              <a:t>manufacturing</a:t>
            </a:r>
            <a:r>
              <a:rPr lang="zh-CN" altLang="en-US" sz="2400">
                <a:solidFill>
                  <a:srgbClr val="101C4B"/>
                </a:solidFill>
                <a:latin typeface="Corbel" charset="0"/>
              </a:rPr>
              <a:t> </a:t>
            </a:r>
          </a:p>
        </p:txBody>
      </p:sp>
      <p:sp>
        <p:nvSpPr>
          <p:cNvPr id="9" name="文本框 8"/>
          <p:cNvSpPr txBox="1"/>
          <p:nvPr/>
        </p:nvSpPr>
        <p:spPr>
          <a:xfrm>
            <a:off x="536741" y="4711917"/>
            <a:ext cx="2743200" cy="461665"/>
          </a:xfrm>
          <a:prstGeom prst="rect">
            <a:avLst/>
          </a:prstGeom>
        </p:spPr>
        <p:txBody>
          <a:bodyPr wrap="square" rtlCol="0">
            <a:spAutoFit/>
          </a:bodyPr>
          <a:lstStyle/>
          <a:p>
            <a:pPr defTabSz="1219200"/>
            <a:r>
              <a:rPr lang="zh-CN" altLang="en-US" sz="2400">
                <a:solidFill>
                  <a:srgbClr val="101C4B"/>
                </a:solidFill>
                <a:latin typeface="Corbel"/>
              </a:rPr>
              <a:t>3D，4D Printing</a:t>
            </a:r>
            <a:endParaRPr lang="zh-CN" altLang="en-US" sz="2400" dirty="0" err="1">
              <a:solidFill>
                <a:srgbClr val="101C4B"/>
              </a:solidFill>
            </a:endParaRPr>
          </a:p>
        </p:txBody>
      </p:sp>
      <p:sp>
        <p:nvSpPr>
          <p:cNvPr id="10" name="文本框 9"/>
          <p:cNvSpPr txBox="1"/>
          <p:nvPr/>
        </p:nvSpPr>
        <p:spPr>
          <a:xfrm>
            <a:off x="838965" y="5364896"/>
            <a:ext cx="2743200" cy="1200329"/>
          </a:xfrm>
          <a:prstGeom prst="rect">
            <a:avLst/>
          </a:prstGeom>
        </p:spPr>
        <p:txBody>
          <a:bodyPr wrap="square" rtlCol="0">
            <a:spAutoFit/>
          </a:bodyPr>
          <a:lstStyle/>
          <a:p>
            <a:pPr defTabSz="1219200"/>
            <a:r>
              <a:rPr lang="en-US" altLang="zh-CN" sz="2400" dirty="0">
                <a:solidFill>
                  <a:srgbClr val="101C4B"/>
                </a:solidFill>
                <a:latin typeface="Corbel" charset="0"/>
              </a:rPr>
              <a:t>Augmented Reality</a:t>
            </a:r>
            <a:endParaRPr lang="zh-CN" altLang="en-US" sz="2400" dirty="0">
              <a:solidFill>
                <a:srgbClr val="101C4B"/>
              </a:solidFill>
              <a:latin typeface="Corbel" charset="0"/>
            </a:endParaRPr>
          </a:p>
          <a:p>
            <a:pPr defTabSz="1219200"/>
            <a:r>
              <a:rPr lang="en-US" altLang="zh-CN" sz="2400" dirty="0">
                <a:solidFill>
                  <a:srgbClr val="101C4B"/>
                </a:solidFill>
                <a:latin typeface="Corbel" charset="0"/>
              </a:rPr>
              <a:t>Tele-Presence </a:t>
            </a:r>
          </a:p>
          <a:p>
            <a:pPr defTabSz="1219200"/>
            <a:r>
              <a:rPr lang="en-US" altLang="zh-CN" sz="2400" dirty="0" err="1">
                <a:solidFill>
                  <a:srgbClr val="101C4B"/>
                </a:solidFill>
                <a:latin typeface="Corbel" charset="0"/>
              </a:rPr>
              <a:t>Holographics</a:t>
            </a:r>
            <a:r>
              <a:rPr lang="en-US" altLang="zh-CN" sz="2400" dirty="0">
                <a:solidFill>
                  <a:srgbClr val="101C4B"/>
                </a:solidFill>
                <a:latin typeface="Corbel" charset="0"/>
              </a:rPr>
              <a:t> </a:t>
            </a:r>
          </a:p>
        </p:txBody>
      </p:sp>
      <p:sp>
        <p:nvSpPr>
          <p:cNvPr id="11" name="文本框 10"/>
          <p:cNvSpPr txBox="1"/>
          <p:nvPr/>
        </p:nvSpPr>
        <p:spPr>
          <a:xfrm>
            <a:off x="7925379" y="3457184"/>
            <a:ext cx="2743200" cy="830997"/>
          </a:xfrm>
          <a:prstGeom prst="rect">
            <a:avLst/>
          </a:prstGeom>
        </p:spPr>
        <p:txBody>
          <a:bodyPr wrap="square" rtlCol="0">
            <a:spAutoFit/>
          </a:bodyPr>
          <a:lstStyle/>
          <a:p>
            <a:pPr defTabSz="1219200"/>
            <a:r>
              <a:rPr lang="en-US" altLang="zh-CN" sz="2400" dirty="0">
                <a:solidFill>
                  <a:srgbClr val="101C4B"/>
                </a:solidFill>
                <a:latin typeface="Corbel" charset="0"/>
              </a:rPr>
              <a:t>Nanotechnology</a:t>
            </a:r>
            <a:r>
              <a:rPr lang="zh-CN" altLang="en-US" sz="2400" dirty="0">
                <a:solidFill>
                  <a:srgbClr val="101C4B"/>
                </a:solidFill>
                <a:latin typeface="Corbel" charset="0"/>
              </a:rPr>
              <a:t> </a:t>
            </a:r>
          </a:p>
          <a:p>
            <a:pPr defTabSz="1219200"/>
            <a:endParaRPr lang="zh-CN" altLang="en-US" sz="2400" dirty="0" err="1">
              <a:solidFill>
                <a:srgbClr val="101C4B"/>
              </a:solidFill>
            </a:endParaRPr>
          </a:p>
        </p:txBody>
      </p:sp>
      <p:sp>
        <p:nvSpPr>
          <p:cNvPr id="12" name="文本框 11"/>
          <p:cNvSpPr txBox="1"/>
          <p:nvPr/>
        </p:nvSpPr>
        <p:spPr>
          <a:xfrm>
            <a:off x="9679105" y="3912765"/>
            <a:ext cx="2743200" cy="1200329"/>
          </a:xfrm>
          <a:prstGeom prst="rect">
            <a:avLst/>
          </a:prstGeom>
        </p:spPr>
        <p:txBody>
          <a:bodyPr wrap="square" rtlCol="0">
            <a:spAutoFit/>
          </a:bodyPr>
          <a:lstStyle/>
          <a:p>
            <a:pPr defTabSz="1219200"/>
            <a:r>
              <a:rPr lang="en-US" altLang="zh-CN" sz="2400" dirty="0">
                <a:solidFill>
                  <a:srgbClr val="101C4B"/>
                </a:solidFill>
                <a:latin typeface="Corbel" charset="0"/>
              </a:rPr>
              <a:t>Artificial General Intelligence</a:t>
            </a:r>
            <a:r>
              <a:rPr lang="zh-CN" altLang="en-US" sz="2400" dirty="0">
                <a:solidFill>
                  <a:srgbClr val="101C4B"/>
                </a:solidFill>
                <a:latin typeface="Corbel" charset="0"/>
              </a:rPr>
              <a:t> </a:t>
            </a:r>
          </a:p>
          <a:p>
            <a:pPr defTabSz="1219200"/>
            <a:endParaRPr lang="zh-CN" altLang="en-US" sz="2400" dirty="0" err="1">
              <a:solidFill>
                <a:srgbClr val="101C4B"/>
              </a:solidFill>
            </a:endParaRPr>
          </a:p>
        </p:txBody>
      </p:sp>
      <p:sp>
        <p:nvSpPr>
          <p:cNvPr id="13" name="文本框 12"/>
          <p:cNvSpPr txBox="1"/>
          <p:nvPr/>
        </p:nvSpPr>
        <p:spPr>
          <a:xfrm>
            <a:off x="8165813" y="4676557"/>
            <a:ext cx="2743200" cy="1569660"/>
          </a:xfrm>
          <a:prstGeom prst="rect">
            <a:avLst/>
          </a:prstGeom>
        </p:spPr>
        <p:txBody>
          <a:bodyPr wrap="square" rtlCol="0">
            <a:spAutoFit/>
          </a:bodyPr>
          <a:lstStyle/>
          <a:p>
            <a:pPr defTabSz="1219200"/>
            <a:r>
              <a:rPr lang="en-US" altLang="zh-CN" sz="2400">
                <a:solidFill>
                  <a:srgbClr val="101C4B"/>
                </a:solidFill>
                <a:latin typeface="Corbel" charset="0"/>
              </a:rPr>
              <a:t>Tele-Everything</a:t>
            </a:r>
            <a:endParaRPr lang="zh-CN" altLang="en-US" sz="2400">
              <a:solidFill>
                <a:srgbClr val="101C4B"/>
              </a:solidFill>
              <a:latin typeface="Corbel" charset="0"/>
            </a:endParaRPr>
          </a:p>
          <a:p>
            <a:pPr defTabSz="1219200"/>
            <a:r>
              <a:rPr lang="en-US" altLang="zh-CN" sz="2400">
                <a:solidFill>
                  <a:srgbClr val="101C4B"/>
                </a:solidFill>
                <a:latin typeface="Corbel" charset="0"/>
              </a:rPr>
              <a:t>Tele-Everybody</a:t>
            </a:r>
          </a:p>
          <a:p>
            <a:pPr defTabSz="1219200"/>
            <a:r>
              <a:rPr lang="en-US" altLang="zh-CN" sz="2400">
                <a:solidFill>
                  <a:srgbClr val="101C4B"/>
                </a:solidFill>
                <a:latin typeface="Corbel" charset="0"/>
              </a:rPr>
              <a:t>the Semantic Web </a:t>
            </a:r>
            <a:r>
              <a:rPr lang="zh-CN" altLang="en-US" sz="2400" dirty="0">
                <a:solidFill>
                  <a:srgbClr val="101C4B"/>
                </a:solidFill>
                <a:latin typeface="Corbel" charset="0"/>
              </a:rPr>
              <a:t> </a:t>
            </a:r>
          </a:p>
          <a:p>
            <a:pPr defTabSz="1219200"/>
            <a:endParaRPr lang="zh-CN" altLang="en-US" sz="2400" dirty="0" err="1">
              <a:solidFill>
                <a:srgbClr val="101C4B"/>
              </a:solidFill>
            </a:endParaRPr>
          </a:p>
        </p:txBody>
      </p:sp>
      <p:sp>
        <p:nvSpPr>
          <p:cNvPr id="14" name="文本框 13"/>
          <p:cNvSpPr txBox="1"/>
          <p:nvPr/>
        </p:nvSpPr>
        <p:spPr>
          <a:xfrm>
            <a:off x="8890436" y="1695172"/>
            <a:ext cx="2743200" cy="1938992"/>
          </a:xfrm>
          <a:prstGeom prst="rect">
            <a:avLst/>
          </a:prstGeom>
        </p:spPr>
        <p:txBody>
          <a:bodyPr wrap="square" rtlCol="0">
            <a:spAutoFit/>
          </a:bodyPr>
          <a:lstStyle/>
          <a:p>
            <a:pPr defTabSz="1219200"/>
            <a:r>
              <a:rPr lang="en-US" altLang="zh-CN" sz="2400" dirty="0">
                <a:solidFill>
                  <a:srgbClr val="101C4B"/>
                </a:solidFill>
                <a:latin typeface="Corbel" charset="0"/>
              </a:rPr>
              <a:t>Increasing individual and collective intelligence </a:t>
            </a:r>
            <a:r>
              <a:rPr lang="zh-CN" altLang="en-US" sz="2400" dirty="0">
                <a:solidFill>
                  <a:srgbClr val="101C4B"/>
                </a:solidFill>
                <a:latin typeface="Corbel" charset="0"/>
              </a:rPr>
              <a:t> </a:t>
            </a:r>
          </a:p>
          <a:p>
            <a:pPr defTabSz="1219200"/>
            <a:endParaRPr lang="zh-CN" altLang="en-US" sz="2400" dirty="0" err="1">
              <a:solidFill>
                <a:srgbClr val="101C4B"/>
              </a:solidFill>
            </a:endParaRPr>
          </a:p>
        </p:txBody>
      </p:sp>
      <p:sp>
        <p:nvSpPr>
          <p:cNvPr id="15" name="文本框 14"/>
          <p:cNvSpPr txBox="1"/>
          <p:nvPr/>
        </p:nvSpPr>
        <p:spPr>
          <a:xfrm>
            <a:off x="6219379" y="1400808"/>
            <a:ext cx="2743200" cy="461665"/>
          </a:xfrm>
          <a:prstGeom prst="rect">
            <a:avLst/>
          </a:prstGeom>
        </p:spPr>
        <p:txBody>
          <a:bodyPr wrap="square" rtlCol="0">
            <a:spAutoFit/>
          </a:bodyPr>
          <a:lstStyle/>
          <a:p>
            <a:pPr defTabSz="1219200"/>
            <a:r>
              <a:rPr lang="en-US" altLang="zh-CN" sz="2400">
                <a:solidFill>
                  <a:srgbClr val="101C4B"/>
                </a:solidFill>
                <a:latin typeface="Corbel" charset="0"/>
              </a:rPr>
              <a:t>Synthetic Biology</a:t>
            </a:r>
            <a:endParaRPr lang="zh-CN" altLang="en-US" sz="2400" dirty="0" err="1">
              <a:solidFill>
                <a:srgbClr val="101C4B"/>
              </a:solidFill>
            </a:endParaRPr>
          </a:p>
        </p:txBody>
      </p:sp>
      <p:sp>
        <p:nvSpPr>
          <p:cNvPr id="16" name="文本框 15"/>
          <p:cNvSpPr txBox="1"/>
          <p:nvPr/>
        </p:nvSpPr>
        <p:spPr>
          <a:xfrm>
            <a:off x="6486950" y="5947424"/>
            <a:ext cx="2743200" cy="830997"/>
          </a:xfrm>
          <a:prstGeom prst="rect">
            <a:avLst/>
          </a:prstGeom>
        </p:spPr>
        <p:txBody>
          <a:bodyPr wrap="square" rtlCol="0">
            <a:spAutoFit/>
          </a:bodyPr>
          <a:lstStyle/>
          <a:p>
            <a:pPr defTabSz="1219200"/>
            <a:r>
              <a:rPr lang="en-US" altLang="zh-CN" sz="2400" dirty="0">
                <a:solidFill>
                  <a:srgbClr val="101C4B"/>
                </a:solidFill>
                <a:latin typeface="Corbel" charset="0"/>
              </a:rPr>
              <a:t>Nanotechnology</a:t>
            </a:r>
            <a:r>
              <a:rPr lang="zh-CN" altLang="en-US" sz="2400" dirty="0">
                <a:solidFill>
                  <a:srgbClr val="101C4B"/>
                </a:solidFill>
                <a:latin typeface="Corbel" charset="0"/>
              </a:rPr>
              <a:t> </a:t>
            </a:r>
          </a:p>
          <a:p>
            <a:pPr defTabSz="1219200"/>
            <a:endParaRPr lang="zh-CN" altLang="en-US" sz="2400" dirty="0" err="1">
              <a:solidFill>
                <a:srgbClr val="101C4B"/>
              </a:solidFill>
            </a:endParaRPr>
          </a:p>
        </p:txBody>
      </p:sp>
      <p:cxnSp>
        <p:nvCxnSpPr>
          <p:cNvPr id="17" name="肘形连接符 16"/>
          <p:cNvCxnSpPr/>
          <p:nvPr/>
        </p:nvCxnSpPr>
        <p:spPr bwMode="auto">
          <a:xfrm>
            <a:off x="2457643" y="2603111"/>
            <a:ext cx="1899474" cy="473045"/>
          </a:xfrm>
          <a:prstGeom prst="bentConnector3">
            <a:avLst/>
          </a:prstGeom>
          <a:noFill/>
          <a:ln w="28575" cap="flat" cmpd="sng" algn="ctr">
            <a:solidFill>
              <a:schemeClr val="tx1"/>
            </a:solidFill>
            <a:prstDash val="solid"/>
            <a:round/>
            <a:headEnd type="none"/>
            <a:tailEnd type="arrow"/>
          </a:ln>
          <a:effectLst/>
        </p:spPr>
      </p:cxnSp>
      <p:cxnSp>
        <p:nvCxnSpPr>
          <p:cNvPr id="18" name="肘形连接符 17"/>
          <p:cNvCxnSpPr/>
          <p:nvPr/>
        </p:nvCxnSpPr>
        <p:spPr bwMode="auto">
          <a:xfrm rot="10800000" flipV="1">
            <a:off x="6818173" y="2325677"/>
            <a:ext cx="1955913" cy="523971"/>
          </a:xfrm>
          <a:prstGeom prst="bentConnector3">
            <a:avLst/>
          </a:prstGeom>
          <a:noFill/>
          <a:ln w="28575" cap="flat" cmpd="sng" algn="ctr">
            <a:solidFill>
              <a:schemeClr val="tx1"/>
            </a:solidFill>
            <a:prstDash val="solid"/>
            <a:round/>
            <a:headEnd type="none"/>
            <a:tailEnd type="arrow"/>
          </a:ln>
          <a:effectLst/>
        </p:spPr>
      </p:cxnSp>
      <p:cxnSp>
        <p:nvCxnSpPr>
          <p:cNvPr id="19" name="肘形连接符 18"/>
          <p:cNvCxnSpPr/>
          <p:nvPr/>
        </p:nvCxnSpPr>
        <p:spPr bwMode="auto">
          <a:xfrm>
            <a:off x="2128171" y="4086087"/>
            <a:ext cx="1899474" cy="473045"/>
          </a:xfrm>
          <a:prstGeom prst="bentConnector3">
            <a:avLst/>
          </a:prstGeom>
          <a:noFill/>
          <a:ln w="28575" cap="flat" cmpd="sng" algn="ctr">
            <a:solidFill>
              <a:schemeClr val="tx1"/>
            </a:solidFill>
            <a:prstDash val="solid"/>
            <a:round/>
            <a:headEnd type="none"/>
            <a:tailEnd type="arrow"/>
          </a:ln>
          <a:effectLst/>
        </p:spPr>
      </p:cxnSp>
      <p:cxnSp>
        <p:nvCxnSpPr>
          <p:cNvPr id="20" name="肘形连接符 19"/>
          <p:cNvCxnSpPr/>
          <p:nvPr/>
        </p:nvCxnSpPr>
        <p:spPr bwMode="auto">
          <a:xfrm>
            <a:off x="2785418" y="4929833"/>
            <a:ext cx="1967410" cy="269343"/>
          </a:xfrm>
          <a:prstGeom prst="bentConnector3">
            <a:avLst/>
          </a:prstGeom>
          <a:noFill/>
          <a:ln w="28575" cap="flat" cmpd="sng" algn="ctr">
            <a:solidFill>
              <a:schemeClr val="tx1"/>
            </a:solidFill>
            <a:prstDash val="solid"/>
            <a:round/>
            <a:headEnd type="none"/>
            <a:tailEnd type="arrow"/>
          </a:ln>
          <a:effectLst/>
        </p:spPr>
      </p:cxnSp>
      <p:cxnSp>
        <p:nvCxnSpPr>
          <p:cNvPr id="21" name="肘形连接符 20"/>
          <p:cNvCxnSpPr/>
          <p:nvPr/>
        </p:nvCxnSpPr>
        <p:spPr bwMode="auto">
          <a:xfrm rot="10800000" flipV="1">
            <a:off x="5274206" y="1665565"/>
            <a:ext cx="970837" cy="540947"/>
          </a:xfrm>
          <a:prstGeom prst="bentConnector3">
            <a:avLst/>
          </a:prstGeom>
          <a:noFill/>
          <a:ln w="28575" cap="flat" cmpd="sng" algn="ctr">
            <a:solidFill>
              <a:schemeClr val="tx1"/>
            </a:solidFill>
            <a:prstDash val="solid"/>
            <a:round/>
            <a:headEnd type="none"/>
            <a:tailEnd type="arrow"/>
          </a:ln>
          <a:effectLst/>
        </p:spPr>
      </p:cxnSp>
      <p:cxnSp>
        <p:nvCxnSpPr>
          <p:cNvPr id="22" name="肘形连接符 21"/>
          <p:cNvCxnSpPr/>
          <p:nvPr/>
        </p:nvCxnSpPr>
        <p:spPr bwMode="auto">
          <a:xfrm rot="10800000">
            <a:off x="7324147" y="3423713"/>
            <a:ext cx="682107" cy="324792"/>
          </a:xfrm>
          <a:prstGeom prst="bentConnector3">
            <a:avLst/>
          </a:prstGeom>
          <a:noFill/>
          <a:ln w="28575" cap="flat" cmpd="sng" algn="ctr">
            <a:solidFill>
              <a:schemeClr val="tx1"/>
            </a:solidFill>
            <a:prstDash val="solid"/>
            <a:round/>
            <a:headEnd type="none"/>
            <a:tailEnd type="arrow"/>
          </a:ln>
          <a:effectLst/>
        </p:spPr>
      </p:cxnSp>
      <p:cxnSp>
        <p:nvCxnSpPr>
          <p:cNvPr id="23" name="肘形连接符 22"/>
          <p:cNvCxnSpPr/>
          <p:nvPr/>
        </p:nvCxnSpPr>
        <p:spPr bwMode="auto">
          <a:xfrm rot="10800000">
            <a:off x="5756482" y="3113138"/>
            <a:ext cx="2380515" cy="1903487"/>
          </a:xfrm>
          <a:prstGeom prst="bentConnector3">
            <a:avLst/>
          </a:prstGeom>
          <a:noFill/>
          <a:ln w="28575" cap="flat" cmpd="sng" algn="ctr">
            <a:solidFill>
              <a:schemeClr val="tx1"/>
            </a:solidFill>
            <a:prstDash val="solid"/>
            <a:round/>
            <a:headEnd type="none"/>
            <a:tailEnd type="arrow"/>
          </a:ln>
          <a:effectLst/>
        </p:spPr>
      </p:cxnSp>
      <p:cxnSp>
        <p:nvCxnSpPr>
          <p:cNvPr id="24" name="直接箭头连接符 23"/>
          <p:cNvCxnSpPr/>
          <p:nvPr/>
        </p:nvCxnSpPr>
        <p:spPr bwMode="auto">
          <a:xfrm flipV="1">
            <a:off x="3233778" y="3818051"/>
            <a:ext cx="1355986" cy="2262"/>
          </a:xfrm>
          <a:prstGeom prst="straightConnector1">
            <a:avLst/>
          </a:prstGeom>
          <a:noFill/>
          <a:ln w="28575" cap="flat" cmpd="sng" algn="ctr">
            <a:solidFill>
              <a:schemeClr val="tx1"/>
            </a:solidFill>
            <a:prstDash val="solid"/>
            <a:round/>
            <a:headEnd type="none"/>
            <a:tailEnd type="arrow"/>
          </a:ln>
          <a:effectLst/>
        </p:spPr>
      </p:cxnSp>
      <p:cxnSp>
        <p:nvCxnSpPr>
          <p:cNvPr id="25" name="直接箭头连接符 24"/>
          <p:cNvCxnSpPr/>
          <p:nvPr/>
        </p:nvCxnSpPr>
        <p:spPr bwMode="auto">
          <a:xfrm flipV="1">
            <a:off x="3419204" y="5706211"/>
            <a:ext cx="914400" cy="2262"/>
          </a:xfrm>
          <a:prstGeom prst="straightConnector1">
            <a:avLst/>
          </a:prstGeom>
          <a:noFill/>
          <a:ln w="28575" cap="flat" cmpd="sng" algn="ctr">
            <a:solidFill>
              <a:schemeClr val="tx1"/>
            </a:solidFill>
            <a:prstDash val="solid"/>
            <a:round/>
            <a:headEnd type="none"/>
            <a:tailEnd type="arrow"/>
          </a:ln>
          <a:effectLst/>
        </p:spPr>
      </p:cxnSp>
      <p:cxnSp>
        <p:nvCxnSpPr>
          <p:cNvPr id="27" name="直接箭头连接符 26"/>
          <p:cNvCxnSpPr/>
          <p:nvPr/>
        </p:nvCxnSpPr>
        <p:spPr bwMode="auto">
          <a:xfrm flipH="1" flipV="1">
            <a:off x="7538465" y="4326196"/>
            <a:ext cx="2074800" cy="36212"/>
          </a:xfrm>
          <a:prstGeom prst="straightConnector1">
            <a:avLst/>
          </a:prstGeom>
          <a:noFill/>
          <a:ln w="28575" cap="flat" cmpd="sng" algn="ctr">
            <a:solidFill>
              <a:schemeClr val="tx1"/>
            </a:solidFill>
            <a:prstDash val="solid"/>
            <a:round/>
            <a:headEnd type="none"/>
            <a:tailEnd type="arrow"/>
          </a:ln>
          <a:effectLst/>
        </p:spPr>
      </p:cxnSp>
      <p:cxnSp>
        <p:nvCxnSpPr>
          <p:cNvPr id="28" name="肘形连接符 27"/>
          <p:cNvCxnSpPr/>
          <p:nvPr/>
        </p:nvCxnSpPr>
        <p:spPr bwMode="auto">
          <a:xfrm rot="16200000" flipV="1">
            <a:off x="5118158" y="4916439"/>
            <a:ext cx="1988363" cy="631156"/>
          </a:xfrm>
          <a:prstGeom prst="bentConnector3">
            <a:avLst/>
          </a:prstGeom>
          <a:noFill/>
          <a:ln w="28575" cap="flat" cmpd="sng" algn="ctr">
            <a:solidFill>
              <a:schemeClr val="tx1"/>
            </a:solidFill>
            <a:prstDash val="solid"/>
            <a:round/>
            <a:headEnd type="none"/>
            <a:tailEnd type="arrow"/>
          </a:ln>
          <a:effectLst/>
        </p:spPr>
      </p:cxnSp>
    </p:spTree>
    <p:extLst>
      <p:ext uri="{BB962C8B-B14F-4D97-AF65-F5344CB8AC3E}">
        <p14:creationId xmlns:p14="http://schemas.microsoft.com/office/powerpoint/2010/main" val="370759188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01625" y="152400"/>
            <a:ext cx="12198350" cy="785783"/>
          </a:xfrm>
        </p:spPr>
        <p:txBody>
          <a:bodyPr/>
          <a:lstStyle/>
          <a:p>
            <a:r>
              <a:rPr lang="en-US" altLang="zh-CN" sz="4400" dirty="0">
                <a:solidFill>
                  <a:schemeClr val="tx1">
                    <a:lumMod val="75000"/>
                    <a:lumOff val="25000"/>
                  </a:schemeClr>
                </a:solidFill>
                <a:latin typeface="Arial" panose="020B0604020202020204" pitchFamily="34" charset="0"/>
                <a:cs typeface="Arial" panose="020B0604020202020204" pitchFamily="34" charset="0"/>
              </a:rPr>
              <a:t>Future Synergies</a:t>
            </a:r>
            <a:endParaRPr lang="zh-CN" altLang="en-US" sz="44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6" name="图片 5" descr="sy_71698848471.jpg"/>
          <p:cNvPicPr>
            <a:picLocks noChangeAspect="1"/>
          </p:cNvPicPr>
          <p:nvPr/>
        </p:nvPicPr>
        <p:blipFill>
          <a:blip r:embed="rId3" cstate="print"/>
          <a:srcRect l="113960" t="-2917" r="-17998" b="2580"/>
          <a:stretch>
            <a:fillRect/>
          </a:stretch>
        </p:blipFill>
        <p:spPr>
          <a:xfrm>
            <a:off x="5685895" y="1751708"/>
            <a:ext cx="245469" cy="4289631"/>
          </a:xfrm>
          <a:prstGeom prst="rect">
            <a:avLst/>
          </a:prstGeom>
        </p:spPr>
      </p:pic>
      <p:pic>
        <p:nvPicPr>
          <p:cNvPr id="3" name="图片 2" descr="eu41_21077393_WovenThreads.jpg"/>
          <p:cNvPicPr>
            <a:picLocks noChangeAspect="1"/>
          </p:cNvPicPr>
          <p:nvPr/>
        </p:nvPicPr>
        <p:blipFill>
          <a:blip r:embed="rId4" cstate="print"/>
          <a:stretch>
            <a:fillRect/>
          </a:stretch>
        </p:blipFill>
        <p:spPr>
          <a:xfrm>
            <a:off x="1296988" y="1695450"/>
            <a:ext cx="9701138" cy="4470400"/>
          </a:xfrm>
          <a:prstGeom prst="rect">
            <a:avLst/>
          </a:prstGeom>
        </p:spPr>
      </p:pic>
      <p:sp>
        <p:nvSpPr>
          <p:cNvPr id="4" name="文本框 3"/>
          <p:cNvSpPr txBox="1"/>
          <p:nvPr/>
        </p:nvSpPr>
        <p:spPr>
          <a:xfrm>
            <a:off x="3727747" y="1783937"/>
            <a:ext cx="2743200" cy="830997"/>
          </a:xfrm>
          <a:prstGeom prst="rect">
            <a:avLst/>
          </a:prstGeom>
        </p:spPr>
        <p:txBody>
          <a:bodyPr wrap="square" rtlCol="0">
            <a:spAutoFit/>
          </a:bodyPr>
          <a:lstStyle/>
          <a:p>
            <a:pPr algn="l"/>
            <a:r>
              <a:rPr lang="en-US" altLang="zh-CN">
                <a:latin typeface="Corbel" charset="0"/>
              </a:rPr>
              <a:t>Artificial </a:t>
            </a:r>
            <a:endParaRPr lang="zh-CN" altLang="en-US">
              <a:latin typeface="Corbel" charset="0"/>
            </a:endParaRPr>
          </a:p>
          <a:p>
            <a:r>
              <a:rPr lang="en-US" altLang="zh-CN" dirty="0">
                <a:latin typeface="Corbel" charset="0"/>
              </a:rPr>
              <a:t>Intelligence</a:t>
            </a:r>
            <a:endParaRPr lang="en-US" altLang="zh-CN" dirty="0">
              <a:solidFill>
                <a:srgbClr val="101C4B"/>
              </a:solidFill>
              <a:latin typeface="Corbel" charset="0"/>
            </a:endParaRPr>
          </a:p>
        </p:txBody>
      </p:sp>
      <p:sp>
        <p:nvSpPr>
          <p:cNvPr id="8" name="文本框 7"/>
          <p:cNvSpPr txBox="1"/>
          <p:nvPr/>
        </p:nvSpPr>
        <p:spPr>
          <a:xfrm>
            <a:off x="488626" y="1668998"/>
            <a:ext cx="2743200" cy="1200329"/>
          </a:xfrm>
          <a:prstGeom prst="rect">
            <a:avLst/>
          </a:prstGeom>
        </p:spPr>
        <p:txBody>
          <a:bodyPr wrap="square" rtlCol="0">
            <a:spAutoFit/>
          </a:bodyPr>
          <a:lstStyle/>
          <a:p>
            <a:pPr algn="l"/>
            <a:r>
              <a:rPr lang="en-US" altLang="zh-CN" dirty="0">
                <a:latin typeface="Corbel" charset="0"/>
              </a:rPr>
              <a:t>Robotic </a:t>
            </a:r>
            <a:endParaRPr lang="zh-CN" altLang="en-US" dirty="0">
              <a:latin typeface="Corbel" charset="0"/>
            </a:endParaRPr>
          </a:p>
          <a:p>
            <a:pPr algn="l"/>
            <a:r>
              <a:rPr lang="en-US" altLang="zh-CN" dirty="0">
                <a:latin typeface="Corbel" charset="0"/>
              </a:rPr>
              <a:t>manufacturing</a:t>
            </a:r>
            <a:r>
              <a:rPr lang="zh-CN" altLang="en-US" dirty="0">
                <a:latin typeface="Corbel" charset="0"/>
              </a:rPr>
              <a:t> </a:t>
            </a:r>
          </a:p>
          <a:p>
            <a:pPr algn="l"/>
            <a:endParaRPr lang="zh-CN" altLang="en-US" dirty="0" err="1"/>
          </a:p>
        </p:txBody>
      </p:sp>
      <p:sp>
        <p:nvSpPr>
          <p:cNvPr id="9" name="文本框 8"/>
          <p:cNvSpPr txBox="1"/>
          <p:nvPr/>
        </p:nvSpPr>
        <p:spPr>
          <a:xfrm>
            <a:off x="3175" y="3017912"/>
            <a:ext cx="2762367" cy="446276"/>
          </a:xfrm>
          <a:prstGeom prst="rect">
            <a:avLst/>
          </a:prstGeom>
        </p:spPr>
        <p:txBody>
          <a:bodyPr wrap="square" rtlCol="0">
            <a:spAutoFit/>
          </a:bodyPr>
          <a:lstStyle/>
          <a:p>
            <a:pPr algn="l"/>
            <a:r>
              <a:rPr lang="en-US" altLang="zh-CN" dirty="0">
                <a:latin typeface="Corbel" charset="0"/>
              </a:rPr>
              <a:t>Quantum computing</a:t>
            </a:r>
            <a:endParaRPr lang="zh-CN" altLang="en-US" dirty="0" err="1"/>
          </a:p>
        </p:txBody>
      </p:sp>
      <p:sp>
        <p:nvSpPr>
          <p:cNvPr id="10" name="文本框 9"/>
          <p:cNvSpPr txBox="1"/>
          <p:nvPr/>
        </p:nvSpPr>
        <p:spPr>
          <a:xfrm>
            <a:off x="469458" y="3891144"/>
            <a:ext cx="2743200" cy="830997"/>
          </a:xfrm>
          <a:prstGeom prst="rect">
            <a:avLst/>
          </a:prstGeom>
        </p:spPr>
        <p:txBody>
          <a:bodyPr wrap="square" rtlCol="0">
            <a:spAutoFit/>
          </a:bodyPr>
          <a:lstStyle/>
          <a:p>
            <a:pPr algn="l"/>
            <a:r>
              <a:rPr lang="en-US" altLang="zh-CN" dirty="0">
                <a:latin typeface="Corbel" charset="0"/>
              </a:rPr>
              <a:t>Drones</a:t>
            </a:r>
            <a:r>
              <a:rPr lang="zh-CN" altLang="en-US" dirty="0">
                <a:latin typeface="Corbel" charset="0"/>
              </a:rPr>
              <a:t> </a:t>
            </a:r>
          </a:p>
          <a:p>
            <a:pPr algn="l"/>
            <a:endParaRPr lang="zh-CN" altLang="en-US" dirty="0" err="1"/>
          </a:p>
        </p:txBody>
      </p:sp>
      <p:sp>
        <p:nvSpPr>
          <p:cNvPr id="11" name="文本框 10"/>
          <p:cNvSpPr txBox="1"/>
          <p:nvPr/>
        </p:nvSpPr>
        <p:spPr>
          <a:xfrm>
            <a:off x="9233334" y="2286943"/>
            <a:ext cx="2743200" cy="954107"/>
          </a:xfrm>
          <a:prstGeom prst="rect">
            <a:avLst/>
          </a:prstGeom>
        </p:spPr>
        <p:txBody>
          <a:bodyPr wrap="square" rtlCol="0">
            <a:spAutoFit/>
          </a:bodyPr>
          <a:lstStyle/>
          <a:p>
            <a:pPr algn="l"/>
            <a:r>
              <a:rPr lang="zh-CN" altLang="en-US" sz="2800" b="1" u="sng">
                <a:latin typeface="Corbel"/>
              </a:rPr>
              <a:t>Future Technology</a:t>
            </a:r>
            <a:endParaRPr lang="zh-CN" altLang="en-US" sz="2800" b="1" u="sng" dirty="0" err="1"/>
          </a:p>
        </p:txBody>
      </p:sp>
      <p:sp>
        <p:nvSpPr>
          <p:cNvPr id="12" name="文本框 11"/>
          <p:cNvSpPr txBox="1"/>
          <p:nvPr/>
        </p:nvSpPr>
        <p:spPr>
          <a:xfrm>
            <a:off x="60153" y="4520645"/>
            <a:ext cx="2229022" cy="830997"/>
          </a:xfrm>
          <a:prstGeom prst="rect">
            <a:avLst/>
          </a:prstGeom>
        </p:spPr>
        <p:txBody>
          <a:bodyPr wrap="square" rtlCol="0">
            <a:spAutoFit/>
          </a:bodyPr>
          <a:lstStyle/>
          <a:p>
            <a:pPr algn="l"/>
            <a:r>
              <a:rPr lang="en-US" altLang="zh-CN" dirty="0">
                <a:latin typeface="Corbel" charset="0"/>
              </a:rPr>
              <a:t>Robotic </a:t>
            </a:r>
            <a:endParaRPr lang="zh-CN" altLang="en-US" dirty="0">
              <a:latin typeface="Corbel" charset="0"/>
            </a:endParaRPr>
          </a:p>
          <a:p>
            <a:pPr algn="l"/>
            <a:r>
              <a:rPr lang="en-US" altLang="zh-CN" dirty="0">
                <a:latin typeface="Corbel" charset="0"/>
              </a:rPr>
              <a:t>manufacturing</a:t>
            </a:r>
            <a:r>
              <a:rPr lang="zh-CN" altLang="en-US" dirty="0">
                <a:latin typeface="Corbel" charset="0"/>
              </a:rPr>
              <a:t> </a:t>
            </a:r>
          </a:p>
        </p:txBody>
      </p:sp>
      <p:sp>
        <p:nvSpPr>
          <p:cNvPr id="13" name="文本框 12"/>
          <p:cNvSpPr txBox="1"/>
          <p:nvPr/>
        </p:nvSpPr>
        <p:spPr>
          <a:xfrm>
            <a:off x="469458" y="6055819"/>
            <a:ext cx="2743200" cy="461665"/>
          </a:xfrm>
          <a:prstGeom prst="rect">
            <a:avLst/>
          </a:prstGeom>
        </p:spPr>
        <p:txBody>
          <a:bodyPr wrap="square" rtlCol="0">
            <a:spAutoFit/>
          </a:bodyPr>
          <a:lstStyle/>
          <a:p>
            <a:pPr algn="l"/>
            <a:r>
              <a:rPr lang="zh-CN" altLang="en-US">
                <a:latin typeface="Corbel"/>
              </a:rPr>
              <a:t>3D，4D Printing</a:t>
            </a:r>
            <a:endParaRPr lang="zh-CN" altLang="en-US" dirty="0" err="1"/>
          </a:p>
        </p:txBody>
      </p:sp>
      <p:sp>
        <p:nvSpPr>
          <p:cNvPr id="14" name="文本框 13"/>
          <p:cNvSpPr txBox="1"/>
          <p:nvPr/>
        </p:nvSpPr>
        <p:spPr>
          <a:xfrm>
            <a:off x="4321906" y="5308719"/>
            <a:ext cx="2743200" cy="1200329"/>
          </a:xfrm>
          <a:prstGeom prst="rect">
            <a:avLst/>
          </a:prstGeom>
        </p:spPr>
        <p:txBody>
          <a:bodyPr wrap="square" rtlCol="0">
            <a:spAutoFit/>
          </a:bodyPr>
          <a:lstStyle/>
          <a:p>
            <a:pPr algn="l"/>
            <a:r>
              <a:rPr lang="en-US" altLang="zh-CN" dirty="0">
                <a:latin typeface="Corbel" charset="0"/>
              </a:rPr>
              <a:t>Augmented Reality,</a:t>
            </a:r>
            <a:endParaRPr lang="zh-CN" altLang="en-US" dirty="0">
              <a:latin typeface="Corbel" charset="0"/>
            </a:endParaRPr>
          </a:p>
          <a:p>
            <a:pPr algn="l"/>
            <a:r>
              <a:rPr lang="en-US" altLang="zh-CN">
                <a:latin typeface="Corbel" charset="0"/>
              </a:rPr>
              <a:t>Tele-Presence, </a:t>
            </a:r>
          </a:p>
          <a:p>
            <a:pPr algn="l"/>
            <a:r>
              <a:rPr lang="en-US" altLang="zh-CN">
                <a:latin typeface="Corbel" charset="0"/>
              </a:rPr>
              <a:t>Holographics </a:t>
            </a:r>
            <a:endParaRPr lang="en-US" altLang="zh-CN">
              <a:solidFill>
                <a:srgbClr val="101C4B"/>
              </a:solidFill>
              <a:latin typeface="Corbel" charset="0"/>
            </a:endParaRPr>
          </a:p>
        </p:txBody>
      </p:sp>
    </p:spTree>
    <p:extLst>
      <p:ext uri="{BB962C8B-B14F-4D97-AF65-F5344CB8AC3E}">
        <p14:creationId xmlns:p14="http://schemas.microsoft.com/office/powerpoint/2010/main" val="38791024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PtKedjvP_0.n3c8FbL5RE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_E0wS_Xpeka8GKueXrXfw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iikRMAQcsUyhErIoukaAg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CP_XHKxuQ0.od.D6M9A0J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PtKedjvP_0.n3c8FbL5RE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_E0wS_Xpeka8GKueXrXfw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iikRMAQcsUyhErIoukaAg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CP_XHKxuQ0.od.D6M9A0Jg"/>
</p:tagLst>
</file>

<file path=ppt/theme/theme1.xml><?xml version="1.0" encoding="utf-8"?>
<a:theme xmlns:a="http://schemas.openxmlformats.org/drawingml/2006/main" name="BeAG_Vorlage_weiss_NEU">
  <a:themeElements>
    <a:clrScheme name="Bertelsmann_Farben">
      <a:dk1>
        <a:srgbClr val="101C4B"/>
      </a:dk1>
      <a:lt1>
        <a:srgbClr val="FFFFFF"/>
      </a:lt1>
      <a:dk2>
        <a:srgbClr val="576081"/>
      </a:dk2>
      <a:lt2>
        <a:srgbClr val="101C4B"/>
      </a:lt2>
      <a:accent1>
        <a:srgbClr val="878DA5"/>
      </a:accent1>
      <a:accent2>
        <a:srgbClr val="B7BAC9"/>
      </a:accent2>
      <a:accent3>
        <a:srgbClr val="E7E8ED"/>
      </a:accent3>
      <a:accent4>
        <a:srgbClr val="8F000E"/>
      </a:accent4>
      <a:accent5>
        <a:srgbClr val="DA5800"/>
      </a:accent5>
      <a:accent6>
        <a:srgbClr val="E99B66"/>
      </a:accent6>
      <a:hlink>
        <a:srgbClr val="DA5800"/>
      </a:hlink>
      <a:folHlink>
        <a:srgbClr val="E99B66"/>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none" lIns="90000" tIns="46800" rIns="90000" bIns="4680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bg2"/>
            </a:solidFill>
            <a:effectLst/>
            <a:latin typeface="Arial" charset="0"/>
          </a:defRPr>
        </a:defPPr>
      </a:lstStyle>
    </a:spDef>
    <a:lnDef>
      <a:spPr bwMode="gray">
        <a:noFill/>
        <a:ln w="9525">
          <a:solidFill>
            <a:schemeClr val="tx1"/>
          </a:solidFill>
          <a:miter lim="800000"/>
          <a:headEnd type="none" w="med" len="med"/>
          <a:tailEnd type="triangle" w="med" len="med"/>
        </a:ln>
        <a:effectLst/>
      </a:spPr>
      <a:bodyPr/>
      <a:lstStyle/>
    </a:lnDef>
    <a:txDef>
      <a:spPr>
        <a:noFill/>
      </a:spPr>
      <a:bodyPr wrap="square" rtlCol="0">
        <a:noAutofit/>
      </a:bodyPr>
      <a:lstStyle>
        <a:defPPr algn="l">
          <a:defRPr dirty="0" err="1" smtClean="0"/>
        </a:defPPr>
      </a:lstStyle>
    </a:txDef>
  </a:objectDefaults>
  <a:extraClrSchemeLst>
    <a:extraClrScheme>
      <a:clrScheme name="Standarddesign 1">
        <a:dk1>
          <a:srgbClr val="FFFFFF"/>
        </a:dk1>
        <a:lt1>
          <a:srgbClr val="FFFFFF"/>
        </a:lt1>
        <a:dk2>
          <a:srgbClr val="576081"/>
        </a:dk2>
        <a:lt2>
          <a:srgbClr val="101C4B"/>
        </a:lt2>
        <a:accent1>
          <a:srgbClr val="878DA5"/>
        </a:accent1>
        <a:accent2>
          <a:srgbClr val="B7BAC9"/>
        </a:accent2>
        <a:accent3>
          <a:srgbClr val="FFFFFF"/>
        </a:accent3>
        <a:accent4>
          <a:srgbClr val="DADADA"/>
        </a:accent4>
        <a:accent5>
          <a:srgbClr val="C3C5CF"/>
        </a:accent5>
        <a:accent6>
          <a:srgbClr val="A6A8B6"/>
        </a:accent6>
        <a:hlink>
          <a:srgbClr val="DA5800"/>
        </a:hlink>
        <a:folHlink>
          <a:srgbClr val="E99B66"/>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BeAG_Vorlage_weiss_NEU">
  <a:themeElements>
    <a:clrScheme name="Bertelsmann_Farben">
      <a:dk1>
        <a:srgbClr val="101C4B"/>
      </a:dk1>
      <a:lt1>
        <a:srgbClr val="FFFFFF"/>
      </a:lt1>
      <a:dk2>
        <a:srgbClr val="576081"/>
      </a:dk2>
      <a:lt2>
        <a:srgbClr val="101C4B"/>
      </a:lt2>
      <a:accent1>
        <a:srgbClr val="878DA5"/>
      </a:accent1>
      <a:accent2>
        <a:srgbClr val="B7BAC9"/>
      </a:accent2>
      <a:accent3>
        <a:srgbClr val="E7E8ED"/>
      </a:accent3>
      <a:accent4>
        <a:srgbClr val="8F000E"/>
      </a:accent4>
      <a:accent5>
        <a:srgbClr val="DA5800"/>
      </a:accent5>
      <a:accent6>
        <a:srgbClr val="E99B66"/>
      </a:accent6>
      <a:hlink>
        <a:srgbClr val="DA5800"/>
      </a:hlink>
      <a:folHlink>
        <a:srgbClr val="E99B66"/>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none" lIns="90000" tIns="46800" rIns="90000" bIns="4680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smtClean="0">
            <a:ln>
              <a:noFill/>
            </a:ln>
            <a:solidFill>
              <a:schemeClr val="bg2"/>
            </a:solidFill>
            <a:effectLst/>
            <a:latin typeface="Arial" charset="0"/>
          </a:defRPr>
        </a:defPPr>
      </a:lstStyle>
    </a:spDef>
    <a:lnDef>
      <a:spPr bwMode="gray">
        <a:noFill/>
        <a:ln w="9525">
          <a:solidFill>
            <a:schemeClr val="tx1"/>
          </a:solidFill>
          <a:miter lim="800000"/>
          <a:headEnd type="none" w="med" len="med"/>
          <a:tailEnd type="triangle" w="med" len="med"/>
        </a:ln>
        <a:effectLst/>
      </a:spPr>
      <a:bodyPr/>
      <a:lstStyle/>
    </a:lnDef>
    <a:txDef>
      <a:spPr>
        <a:noFill/>
      </a:spPr>
      <a:bodyPr wrap="square" rtlCol="0">
        <a:noAutofit/>
      </a:bodyPr>
      <a:lstStyle>
        <a:defPPr algn="l">
          <a:defRPr dirty="0" err="1" smtClean="0"/>
        </a:defPPr>
      </a:lstStyle>
    </a:txDef>
  </a:objectDefaults>
  <a:extraClrSchemeLst>
    <a:extraClrScheme>
      <a:clrScheme name="Standarddesign 1">
        <a:dk1>
          <a:srgbClr val="FFFFFF"/>
        </a:dk1>
        <a:lt1>
          <a:srgbClr val="FFFFFF"/>
        </a:lt1>
        <a:dk2>
          <a:srgbClr val="576081"/>
        </a:dk2>
        <a:lt2>
          <a:srgbClr val="101C4B"/>
        </a:lt2>
        <a:accent1>
          <a:srgbClr val="878DA5"/>
        </a:accent1>
        <a:accent2>
          <a:srgbClr val="B7BAC9"/>
        </a:accent2>
        <a:accent3>
          <a:srgbClr val="FFFFFF"/>
        </a:accent3>
        <a:accent4>
          <a:srgbClr val="DADADA"/>
        </a:accent4>
        <a:accent5>
          <a:srgbClr val="C3C5CF"/>
        </a:accent5>
        <a:accent6>
          <a:srgbClr val="A6A8B6"/>
        </a:accent6>
        <a:hlink>
          <a:srgbClr val="DA5800"/>
        </a:hlink>
        <a:folHlink>
          <a:srgbClr val="E99B66"/>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35708</TotalTime>
  <Words>2088</Words>
  <Application>Microsoft Office PowerPoint</Application>
  <PresentationFormat>Custom</PresentationFormat>
  <Paragraphs>376</Paragraphs>
  <Slides>39</Slides>
  <Notes>14</Notes>
  <HiddenSlides>0</HiddenSlides>
  <MMClips>0</MMClips>
  <ScaleCrop>false</ScaleCrop>
  <HeadingPairs>
    <vt:vector size="8" baseType="variant">
      <vt:variant>
        <vt:lpstr>Fonts Used</vt:lpstr>
      </vt:variant>
      <vt:variant>
        <vt:i4>7</vt:i4>
      </vt:variant>
      <vt:variant>
        <vt:lpstr>Theme</vt:lpstr>
      </vt:variant>
      <vt:variant>
        <vt:i4>9</vt:i4>
      </vt:variant>
      <vt:variant>
        <vt:lpstr>Embedded OLE Servers</vt:lpstr>
      </vt:variant>
      <vt:variant>
        <vt:i4>1</vt:i4>
      </vt:variant>
      <vt:variant>
        <vt:lpstr>Slide Titles</vt:lpstr>
      </vt:variant>
      <vt:variant>
        <vt:i4>39</vt:i4>
      </vt:variant>
    </vt:vector>
  </HeadingPairs>
  <TitlesOfParts>
    <vt:vector size="56" baseType="lpstr">
      <vt:lpstr>Wingdings</vt:lpstr>
      <vt:lpstr>Corbel</vt:lpstr>
      <vt:lpstr>Symbol</vt:lpstr>
      <vt:lpstr>Times New Roman</vt:lpstr>
      <vt:lpstr>Consolas</vt:lpstr>
      <vt:lpstr>Calibri</vt:lpstr>
      <vt:lpstr>Arial</vt:lpstr>
      <vt:lpstr>BeAG_Vorlage_weiss_NEU</vt:lpstr>
      <vt:lpstr>Office Theme</vt:lpstr>
      <vt:lpstr>1_Office Theme</vt:lpstr>
      <vt:lpstr>4_Office Theme</vt:lpstr>
      <vt:lpstr>5_Office Theme</vt:lpstr>
      <vt:lpstr>6_Office Theme</vt:lpstr>
      <vt:lpstr>7_Office Theme</vt:lpstr>
      <vt:lpstr>3_Office Theme</vt:lpstr>
      <vt:lpstr>8_BeAG_Vorlage_weiss_NEU</vt:lpstr>
      <vt:lpstr>think-cell Slide</vt:lpstr>
      <vt:lpstr>A Three-Year Global Study  on what to do about Potential Futures for Work and Technology  Actions    Jerome C. Glenn, CEO The Millennium Project</vt:lpstr>
      <vt:lpstr>Inevitability of New Economics, Changing social contract and human rights </vt:lpstr>
      <vt:lpstr>Future Work/Technology 2050 Study</vt:lpstr>
      <vt:lpstr>Three Forms of Artificial Intelligence</vt:lpstr>
      <vt:lpstr>Next Technologies (NT): Imagine How NT Synergies Will Create New Businesses </vt:lpstr>
      <vt:lpstr>The Old Way of Seeing the Future of Technologies: Linear and Separate</vt:lpstr>
      <vt:lpstr>Future Way of Seeing Future of Technologies: Integration and Synergies</vt:lpstr>
      <vt:lpstr>Future Synergies</vt:lpstr>
      <vt:lpstr>Future Synergies</vt:lpstr>
      <vt:lpstr>Work/Tech Global Scenarios 2050</vt:lpstr>
      <vt:lpstr>Global Employment Assumptions Workforce 3 billion 2000; 6 billion 2050 </vt:lpstr>
      <vt:lpstr>Scenario 1: </vt:lpstr>
      <vt:lpstr>IoT AI Contact Lens – always in Virtual and Augmented Reality connected to the word</vt:lpstr>
      <vt:lpstr>Human Augmentation: AI-Brain Interface  as a “Neural Lace”</vt:lpstr>
      <vt:lpstr>Technologically enhanced  human intelligence</vt:lpstr>
      <vt:lpstr>…will be connected to the Internet of Things</vt:lpstr>
      <vt:lpstr>Scenario 2:</vt:lpstr>
      <vt:lpstr>Scenario 2 Jobless Migrations </vt:lpstr>
      <vt:lpstr>In Scenario 2 AI makes this Combination Far More Powerful…</vt:lpstr>
      <vt:lpstr>Scenario 3: </vt:lpstr>
      <vt:lpstr>Maslow’s Hierarchy of Needs </vt:lpstr>
      <vt:lpstr>Scenario 3 Your Personal AI Avatar searches the web while you sleep…</vt:lpstr>
      <vt:lpstr>Steve Jobs and Bill Gates 1991</vt:lpstr>
      <vt:lpstr>Future Work/Tech 2050 Workshops</vt:lpstr>
      <vt:lpstr>Actions to Address issues in the Work/Tech 2050 Global Scenarios</vt:lpstr>
      <vt:lpstr>Some examples of 93 actions assessed</vt:lpstr>
      <vt:lpstr>PowerPoint Presentation</vt:lpstr>
      <vt:lpstr>PowerPoint Presentation</vt:lpstr>
      <vt:lpstr>PowerPoint Presentation</vt:lpstr>
      <vt:lpstr>PowerPoint Presentation</vt:lpstr>
      <vt:lpstr>Drawn from the forthcoming   Work/Technology 2050: Scenarios and Actions </vt:lpstr>
      <vt:lpstr>PowerPoint Presentation</vt:lpstr>
      <vt:lpstr>PowerPoint Presentation</vt:lpstr>
      <vt:lpstr>PowerPoint Presentation</vt:lpstr>
      <vt:lpstr>Preface Executive Summary  Ch 1 Global Challenges Ch 2 2017 State of the Future Index Ch 3 Future Terrorism &amp; Deterrence Ch 4 Work/Tech 2050 Scenarios     and Workshop Strategies  Ch 5 Conclusions Appendix</vt:lpstr>
      <vt:lpstr>PowerPoint Presentation</vt:lpstr>
      <vt:lpstr>Millennium Project  Futures Research…   so far</vt:lpstr>
      <vt:lpstr>Integration of all our work into the Global Futures Intelligence System www.themp.org</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2010 World Report Card</dc:title>
  <dc:creator>Jerry</dc:creator>
  <cp:lastModifiedBy>Sharaelle Grzesiak</cp:lastModifiedBy>
  <cp:revision>970</cp:revision>
  <dcterms:created xsi:type="dcterms:W3CDTF">2010-07-04T17:58:23Z</dcterms:created>
  <dcterms:modified xsi:type="dcterms:W3CDTF">2019-10-22T15:05:46Z</dcterms:modified>
</cp:coreProperties>
</file>